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1" r:id="rId2"/>
  </p:sldMasterIdLst>
  <p:notesMasterIdLst>
    <p:notesMasterId r:id="rId52"/>
  </p:notesMasterIdLst>
  <p:handoutMasterIdLst>
    <p:handoutMasterId r:id="rId53"/>
  </p:handoutMasterIdLst>
  <p:sldIdLst>
    <p:sldId id="296" r:id="rId3"/>
    <p:sldId id="338" r:id="rId4"/>
    <p:sldId id="258" r:id="rId5"/>
    <p:sldId id="421" r:id="rId6"/>
    <p:sldId id="260" r:id="rId7"/>
    <p:sldId id="259" r:id="rId8"/>
    <p:sldId id="264" r:id="rId9"/>
    <p:sldId id="380" r:id="rId10"/>
    <p:sldId id="382" r:id="rId11"/>
    <p:sldId id="419" r:id="rId12"/>
    <p:sldId id="420" r:id="rId13"/>
    <p:sldId id="423" r:id="rId14"/>
    <p:sldId id="422" r:id="rId15"/>
    <p:sldId id="261" r:id="rId16"/>
    <p:sldId id="262" r:id="rId17"/>
    <p:sldId id="263" r:id="rId18"/>
    <p:sldId id="381"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57" r:id="rId51"/>
  </p:sldIdLst>
  <p:sldSz cx="9144000" cy="5143500" type="screen16x9"/>
  <p:notesSz cx="6858000" cy="9144000"/>
  <p:embeddedFontLst>
    <p:embeddedFont>
      <p:font typeface="Alata" panose="020B0604020202020204" charset="0"/>
      <p:regular r:id="rId54"/>
    </p:embeddedFont>
    <p:embeddedFont>
      <p:font typeface="Amatic SC" panose="00000500000000000000" pitchFamily="2" charset="-79"/>
      <p:regular r:id="rId55"/>
      <p:bold r:id="rId56"/>
    </p:embeddedFont>
    <p:embeddedFont>
      <p:font typeface="Calibri" panose="020F0502020204030204" pitchFamily="34" charset="0"/>
      <p:regular r:id="rId57"/>
      <p:bold r:id="rId58"/>
      <p:italic r:id="rId59"/>
      <p:boldItalic r:id="rId60"/>
    </p:embeddedFont>
    <p:embeddedFont>
      <p:font typeface="Google Sans" panose="020B0503030502040204" pitchFamily="34" charset="0"/>
      <p:regular r:id="rId61"/>
      <p:bold r:id="rId62"/>
      <p:italic r:id="rId63"/>
      <p:boldItalic r:id="rId64"/>
    </p:embeddedFont>
    <p:embeddedFont>
      <p:font typeface="Google Sans Medium" panose="020B0603030502040203" pitchFamily="34" charset="0"/>
      <p:regular r:id="rId65"/>
      <p:italic r:id="rId66"/>
    </p:embeddedFont>
    <p:embeddedFont>
      <p:font typeface="KFGQPC HAFS Uthmanic Script" panose="02000000000000000000" pitchFamily="2" charset="-78"/>
      <p:regular r:id="rId67"/>
    </p:embeddedFont>
    <p:embeddedFont>
      <p:font typeface="Lexend Deca Black" pitchFamily="2" charset="0"/>
      <p:bold r:id="rId68"/>
    </p:embeddedFont>
    <p:embeddedFont>
      <p:font typeface="Montserrat" panose="00000500000000000000" pitchFamily="2" charset="0"/>
      <p:regular r:id="rId69"/>
      <p:bold r:id="rId70"/>
      <p:italic r:id="rId71"/>
      <p:boldItalic r:id="rId72"/>
    </p:embeddedFont>
    <p:embeddedFont>
      <p:font typeface="Proxima Nova" panose="020B0604020202020204" charset="0"/>
      <p:regular r:id="rId73"/>
    </p:embeddedFont>
    <p:embeddedFont>
      <p:font typeface="Proxima Nova Semibold" panose="020B0604020202020204" charset="0"/>
      <p:regular r:id="rId74"/>
    </p:embeddedFont>
    <p:embeddedFont>
      <p:font typeface="PT Sans" panose="020B0503020203020204" pitchFamily="34" charset="0"/>
      <p:regular r:id="rId75"/>
      <p:bold r:id="rId76"/>
      <p:italic r:id="rId77"/>
      <p:boldItalic r:id="rId78"/>
    </p:embeddedFont>
    <p:embeddedFont>
      <p:font typeface="Roboto Medium" panose="02000000000000000000" pitchFamily="2" charset="0"/>
      <p:regular r:id="rId79"/>
      <p:italic r:id="rId80"/>
    </p:embeddedFont>
    <p:embeddedFont>
      <p:font typeface="Sarabun" panose="020B0604020202020204" charset="-34"/>
      <p:regular r:id="rId81"/>
    </p:embeddedFont>
    <p:embeddedFont>
      <p:font typeface="Segoe UI" panose="020B0502040204020203" pitchFamily="34" charset="0"/>
      <p:regular r:id="rId82"/>
      <p:bold r:id="rId83"/>
      <p:italic r:id="rId84"/>
      <p:boldItalic r:id="rId85"/>
    </p:embeddedFont>
    <p:embeddedFont>
      <p:font typeface="Segoe UI Semibold" panose="020B0702040204020203" pitchFamily="34" charset="0"/>
      <p:bold r:id="rId86"/>
      <p:boldItalic r:id="rId8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Lst>
        </p14:section>
        <p14:section name="Al-Ghoziyyah" id="{051ECAD3-F63A-414E-B7CC-2DD00842CEFE}">
          <p14:sldIdLst>
            <p14:sldId id="421"/>
            <p14:sldId id="260"/>
            <p14:sldId id="259"/>
            <p14:sldId id="264"/>
            <p14:sldId id="380"/>
            <p14:sldId id="382"/>
            <p14:sldId id="419"/>
            <p14:sldId id="420"/>
          </p14:sldIdLst>
        </p14:section>
        <p14:section name="Al-Madiyyah" id="{E9C6376D-DBAC-4C0C-B796-F897CE651637}">
          <p14:sldIdLst>
            <p14:sldId id="423"/>
            <p14:sldId id="422"/>
          </p14:sldIdLst>
        </p14:section>
        <p14:section name="Template" id="{9BC6139C-0629-49DC-80B9-FE27470014E3}">
          <p14:sldIdLst>
            <p14:sldId id="261"/>
            <p14:sldId id="262"/>
            <p14:sldId id="263"/>
            <p14:sldId id="381"/>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57"/>
          </p14:sldIdLst>
        </p14:section>
      </p14:sectionLst>
    </p:ext>
    <p:ext uri="{EFAFB233-063F-42B5-8137-9DF3F51BA10A}">
      <p15:sldGuideLst xmlns:p15="http://schemas.microsoft.com/office/powerpoint/2012/main">
        <p15:guide id="1" orient="horz" pos="-24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2E2E"/>
    <a:srgbClr val="4285F4"/>
    <a:srgbClr val="DB4437"/>
    <a:srgbClr val="F4B400"/>
    <a:srgbClr val="42A5F5"/>
    <a:srgbClr val="1C1C1C"/>
    <a:srgbClr val="E17545"/>
    <a:srgbClr val="71627A"/>
    <a:srgbClr val="473A6E"/>
    <a:srgbClr val="FF5F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4049" autoAdjust="0"/>
  </p:normalViewPr>
  <p:slideViewPr>
    <p:cSldViewPr showGuides="1">
      <p:cViewPr varScale="1">
        <p:scale>
          <a:sx n="78" d="100"/>
          <a:sy n="78" d="100"/>
        </p:scale>
        <p:origin x="340" y="36"/>
      </p:cViewPr>
      <p:guideLst>
        <p:guide orient="horz" pos="-241"/>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28"/>
    </p:cViewPr>
  </p:sorterViewPr>
  <p:notesViewPr>
    <p:cSldViewPr>
      <p:cViewPr varScale="1">
        <p:scale>
          <a:sx n="53" d="100"/>
          <a:sy n="53" d="100"/>
        </p:scale>
        <p:origin x="2648" y="40"/>
      </p:cViewPr>
      <p:guideLst/>
    </p:cSldViewPr>
  </p:notes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0.fntdata"/><Relationship Id="rId68" Type="http://schemas.openxmlformats.org/officeDocument/2006/relationships/font" Target="fonts/font15.fntdata"/><Relationship Id="rId84" Type="http://schemas.openxmlformats.org/officeDocument/2006/relationships/font" Target="fonts/font31.fntdata"/><Relationship Id="rId89"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handoutMaster" Target="handoutMasters/handoutMaster1.xml"/><Relationship Id="rId58" Type="http://schemas.openxmlformats.org/officeDocument/2006/relationships/font" Target="fonts/font5.fntdata"/><Relationship Id="rId74" Type="http://schemas.openxmlformats.org/officeDocument/2006/relationships/font" Target="fonts/font21.fntdata"/><Relationship Id="rId79" Type="http://schemas.openxmlformats.org/officeDocument/2006/relationships/font" Target="fonts/font26.fntdata"/><Relationship Id="rId5" Type="http://schemas.openxmlformats.org/officeDocument/2006/relationships/slide" Target="slides/slide3.xml"/><Relationship Id="rId90" Type="http://schemas.openxmlformats.org/officeDocument/2006/relationships/viewProps" Target="viewProp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77" Type="http://schemas.openxmlformats.org/officeDocument/2006/relationships/font" Target="fonts/font24.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9.fntdata"/><Relationship Id="rId80" Type="http://schemas.openxmlformats.org/officeDocument/2006/relationships/font" Target="fonts/font27.fntdata"/><Relationship Id="rId85" Type="http://schemas.openxmlformats.org/officeDocument/2006/relationships/font" Target="fonts/font3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font" Target="fonts/font17.fntdata"/><Relationship Id="rId75" Type="http://schemas.openxmlformats.org/officeDocument/2006/relationships/font" Target="fonts/font22.fntdata"/><Relationship Id="rId83" Type="http://schemas.openxmlformats.org/officeDocument/2006/relationships/font" Target="fonts/font30.fntdata"/><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font" Target="fonts/font20.fntdata"/><Relationship Id="rId78" Type="http://schemas.openxmlformats.org/officeDocument/2006/relationships/font" Target="fonts/font25.fntdata"/><Relationship Id="rId81" Type="http://schemas.openxmlformats.org/officeDocument/2006/relationships/font" Target="fonts/font28.fntdata"/><Relationship Id="rId86" Type="http://schemas.openxmlformats.org/officeDocument/2006/relationships/font" Target="fonts/font33.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2.fntdata"/><Relationship Id="rId76" Type="http://schemas.openxmlformats.org/officeDocument/2006/relationships/font" Target="fonts/font23.fntdata"/><Relationship Id="rId7" Type="http://schemas.openxmlformats.org/officeDocument/2006/relationships/slide" Target="slides/slide5.xml"/><Relationship Id="rId71" Type="http://schemas.openxmlformats.org/officeDocument/2006/relationships/font" Target="fonts/font18.fntdata"/><Relationship Id="rId92" Type="http://schemas.openxmlformats.org/officeDocument/2006/relationships/tableStyles" Target="tableStyle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3.fntdata"/><Relationship Id="rId87" Type="http://schemas.openxmlformats.org/officeDocument/2006/relationships/font" Target="fonts/font34.fntdata"/><Relationship Id="rId61" Type="http://schemas.openxmlformats.org/officeDocument/2006/relationships/font" Target="fonts/font8.fntdata"/><Relationship Id="rId82" Type="http://schemas.openxmlformats.org/officeDocument/2006/relationships/font" Target="fonts/font29.fntdata"/><Relationship Id="rId19" Type="http://schemas.openxmlformats.org/officeDocument/2006/relationships/slide" Target="slides/slide1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2/14/2023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4484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4610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c1e0c81db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c1e0c81dba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c1e0c81dba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c1e0c81dba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c1e0c81dba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c1e0c81db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c1e0c81db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c1e0c81db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c1e0c81dba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c1e0c81dba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c1e0c81db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1bfc6975492_0_90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1bfc6975492_0_9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1bfc6975492_0_9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bfc6975492_0_9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bfc6975492_0_9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bfc6975492_0_9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bfc6975492_0_9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bfc6975492_0_9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bfc6975492_0_11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5"/>
        <p:cNvGrpSpPr/>
        <p:nvPr/>
      </p:nvGrpSpPr>
      <p:grpSpPr>
        <a:xfrm>
          <a:off x="0" y="0"/>
          <a:ext cx="0" cy="0"/>
          <a:chOff x="0" y="0"/>
          <a:chExt cx="0" cy="0"/>
        </a:xfrm>
      </p:grpSpPr>
      <p:sp>
        <p:nvSpPr>
          <p:cNvPr id="3766" name="Google Shape;3766;g1bfc6975492_0_120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bfc6975492_0_12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1bfc6975492_0_126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0"/>
        <p:cNvGrpSpPr/>
        <p:nvPr/>
      </p:nvGrpSpPr>
      <p:grpSpPr>
        <a:xfrm>
          <a:off x="0" y="0"/>
          <a:ext cx="0" cy="0"/>
          <a:chOff x="0" y="0"/>
          <a:chExt cx="0" cy="0"/>
        </a:xfrm>
      </p:grpSpPr>
      <p:sp>
        <p:nvSpPr>
          <p:cNvPr id="4721" name="Google Shape;4721;g1bfc6975492_0_129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453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6"/>
        <p:cNvGrpSpPr/>
        <p:nvPr/>
      </p:nvGrpSpPr>
      <p:grpSpPr>
        <a:xfrm>
          <a:off x="0" y="0"/>
          <a:ext cx="0" cy="0"/>
          <a:chOff x="0" y="0"/>
          <a:chExt cx="0" cy="0"/>
        </a:xfrm>
      </p:grpSpPr>
      <p:sp>
        <p:nvSpPr>
          <p:cNvPr id="5147" name="Google Shape;5147;g1bfc6975492_0_13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bfc6975492_0_13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7"/>
        <p:cNvGrpSpPr/>
        <p:nvPr/>
      </p:nvGrpSpPr>
      <p:grpSpPr>
        <a:xfrm>
          <a:off x="0" y="0"/>
          <a:ext cx="0" cy="0"/>
          <a:chOff x="0" y="0"/>
          <a:chExt cx="0" cy="0"/>
        </a:xfrm>
      </p:grpSpPr>
      <p:sp>
        <p:nvSpPr>
          <p:cNvPr id="6018" name="Google Shape;6018;g1bfc6975492_0_14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bfc6975492_0_149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1bfc6975492_0_154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2"/>
        <p:cNvGrpSpPr/>
        <p:nvPr/>
      </p:nvGrpSpPr>
      <p:grpSpPr>
        <a:xfrm>
          <a:off x="0" y="0"/>
          <a:ext cx="0" cy="0"/>
          <a:chOff x="0" y="0"/>
          <a:chExt cx="0" cy="0"/>
        </a:xfrm>
      </p:grpSpPr>
      <p:sp>
        <p:nvSpPr>
          <p:cNvPr id="7553" name="Google Shape;7553;g1bfc6975492_0_15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0"/>
        <p:cNvGrpSpPr/>
        <p:nvPr/>
      </p:nvGrpSpPr>
      <p:grpSpPr>
        <a:xfrm>
          <a:off x="0" y="0"/>
          <a:ext cx="0" cy="0"/>
          <a:chOff x="0" y="0"/>
          <a:chExt cx="0" cy="0"/>
        </a:xfrm>
      </p:grpSpPr>
      <p:sp>
        <p:nvSpPr>
          <p:cNvPr id="7861" name="Google Shape;7861;g1bfc6975492_0_17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2" name="Google Shape;7862;g1bfc6975492_0_17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s://www.freepik.com/?utm_source=slidesgo_template&amp;utm_medium=referral-link&amp;utm_campaign=promo-slide&amp;utm_term=slidesgo&amp;utm_content=freepik"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txBox="1">
            <a:spLocks noGrp="1"/>
          </p:cNvSpPr>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70" name="Google Shape;70;p9"/>
          <p:cNvSpPr txBox="1">
            <a:spLocks noGrp="1"/>
          </p:cNvSpPr>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4"/>
        <p:cNvGrpSpPr/>
        <p:nvPr/>
      </p:nvGrpSpPr>
      <p:grpSpPr>
        <a:xfrm>
          <a:off x="0" y="0"/>
          <a:ext cx="0" cy="0"/>
          <a:chOff x="0" y="0"/>
          <a:chExt cx="0" cy="0"/>
        </a:xfrm>
      </p:grpSpPr>
      <p:sp>
        <p:nvSpPr>
          <p:cNvPr id="85" name="Google Shape;85;p11"/>
          <p:cNvSpPr txBox="1">
            <a:spLocks noGrp="1"/>
          </p:cNvSpPr>
          <p:nvPr>
            <p:ph type="title" hasCustomPrompt="1"/>
          </p:nvPr>
        </p:nvSpPr>
        <p:spPr>
          <a:xfrm>
            <a:off x="1307850" y="1139188"/>
            <a:ext cx="6528300" cy="21003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126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a:spLocks noGrp="1"/>
          </p:cNvSpPr>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87" name="Google Shape;87;p11"/>
          <p:cNvSpPr txBox="1">
            <a:spLocks noGrp="1"/>
          </p:cNvSpPr>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8" name="Google Shape;88;p11"/>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1"/>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1"/>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a:spLocks noGrp="1"/>
          </p:cNvSpPr>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a:spLocks noGrp="1"/>
          </p:cNvSpPr>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4" name="Google Shape;104;p13"/>
          <p:cNvSpPr txBox="1">
            <a:spLocks noGrp="1"/>
          </p:cNvSpPr>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a:spLocks noGrp="1"/>
          </p:cNvSpPr>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7" name="Google Shape;107;p13"/>
          <p:cNvSpPr txBox="1">
            <a:spLocks noGrp="1"/>
          </p:cNvSpPr>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8" name="Google Shape;108;p13"/>
          <p:cNvSpPr txBox="1">
            <a:spLocks noGrp="1"/>
          </p:cNvSpPr>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9" name="Google Shape;109;p13"/>
          <p:cNvSpPr txBox="1">
            <a:spLocks noGrp="1"/>
          </p:cNvSpPr>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0" name="Google Shape;110;p13"/>
          <p:cNvSpPr txBox="1">
            <a:spLocks noGrp="1"/>
          </p:cNvSpPr>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1" name="Google Shape;111;p13"/>
          <p:cNvSpPr txBox="1">
            <a:spLocks noGrp="1"/>
          </p:cNvSpPr>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1" name="Shape 98"/>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0" name="Google Shape;120;p14"/>
          <p:cNvSpPr txBox="1">
            <a:spLocks noGrp="1"/>
          </p:cNvSpPr>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15"/>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 name="Shape 139"/>
        <p:cNvGrpSpPr/>
        <p:nvPr/>
      </p:nvGrpSpPr>
      <p:grpSpPr>
        <a:xfrm>
          <a:off x="0" y="0"/>
          <a:ext cx="0" cy="0"/>
          <a:chOff x="0" y="0"/>
          <a:chExt cx="0" cy="0"/>
        </a:xfrm>
      </p:grpSpPr>
      <p:sp>
        <p:nvSpPr>
          <p:cNvPr id="140" name="Google Shape;140;p16"/>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1" name="Google Shape;141;p16"/>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6"/>
          <p:cNvSpPr>
            <a:spLocks noGrp="1"/>
          </p:cNvSpPr>
          <p:nvPr>
            <p:ph type="pic" idx="2"/>
          </p:nvPr>
        </p:nvSpPr>
        <p:spPr>
          <a:xfrm>
            <a:off x="720000" y="630000"/>
            <a:ext cx="2252100" cy="2252100"/>
          </a:xfrm>
          <a:prstGeom prst="rect">
            <a:avLst/>
          </a:prstGeom>
          <a:noFill/>
          <a:ln>
            <a:noFill/>
          </a:ln>
        </p:spPr>
      </p:sp>
      <p:sp>
        <p:nvSpPr>
          <p:cNvPr id="143" name="Google Shape;143;p16"/>
          <p:cNvSpPr>
            <a:spLocks noGrp="1"/>
          </p:cNvSpPr>
          <p:nvPr>
            <p:ph type="pic" idx="3"/>
          </p:nvPr>
        </p:nvSpPr>
        <p:spPr>
          <a:xfrm>
            <a:off x="720000" y="3102925"/>
            <a:ext cx="2252100" cy="1410600"/>
          </a:xfrm>
          <a:prstGeom prst="rect">
            <a:avLst/>
          </a:prstGeom>
          <a:noFill/>
          <a:ln>
            <a:noFill/>
          </a:ln>
        </p:spPr>
      </p:sp>
      <p:sp>
        <p:nvSpPr>
          <p:cNvPr id="144" name="Google Shape;144;p16"/>
          <p:cNvSpPr>
            <a:spLocks noGrp="1"/>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51" name="Google Shape;151;p17"/>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1_TITLE_AND_BODY_1_1">
    <p:spTree>
      <p:nvGrpSpPr>
        <p:cNvPr id="1" name="Shape 149"/>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0" name="Google Shape;160;p18"/>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1" name="Google Shape;161;p18"/>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8"/>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8"/>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4" name="Google Shape;164;p18"/>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5" name="Google Shape;165;p18"/>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1_CUSTOM_6">
    <p:spTree>
      <p:nvGrpSpPr>
        <p:cNvPr id="1" name="Shape 158"/>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19"/>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1" name="Google Shape;171;p19"/>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2" name="Google Shape;172;p19"/>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3" name="Google Shape;173;p19"/>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4" name="Google Shape;174;p19"/>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5" name="Google Shape;175;p19"/>
          <p:cNvSpPr txBox="1">
            <a:spLocks noGrp="1"/>
          </p:cNvSpPr>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9"/>
          <p:cNvSpPr txBox="1">
            <a:spLocks noGrp="1"/>
          </p:cNvSpPr>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19"/>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19"/>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0"/>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0"/>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20"/>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0"/>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0" name="Google Shape;190;p20"/>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0"/>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0"/>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3" name="Google Shape;193;p20"/>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4" name="Google Shape;194;p20"/>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5" name="Google Shape;195;p20"/>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6" name="Google Shape;196;p20"/>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7" name="Google Shape;197;p20"/>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2_CUSTOM_7">
    <p:spTree>
      <p:nvGrpSpPr>
        <p:cNvPr id="1" name="Shape 18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 name="Shape 184"/>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5"/>
        <p:cNvGrpSpPr/>
        <p:nvPr/>
      </p:nvGrpSpPr>
      <p:grpSpPr>
        <a:xfrm>
          <a:off x="0" y="0"/>
          <a:ext cx="0" cy="0"/>
          <a:chOff x="0" y="0"/>
          <a:chExt cx="0" cy="0"/>
        </a:xfrm>
      </p:grpSpPr>
      <p:sp>
        <p:nvSpPr>
          <p:cNvPr id="206" name="Google Shape;206;p21"/>
          <p:cNvSpPr txBox="1">
            <a:spLocks noGrp="1"/>
          </p:cNvSpPr>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08" name="Google Shape;208;p21"/>
          <p:cNvSpPr txBox="1">
            <a:spLocks noGrp="1"/>
          </p:cNvSpPr>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0" name="Google Shape;210;p21"/>
          <p:cNvSpPr txBox="1">
            <a:spLocks noGrp="1"/>
          </p:cNvSpPr>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 name="Google Shape;20;p3"/>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45"/>
        <p:cNvGrpSpPr/>
        <p:nvPr/>
      </p:nvGrpSpPr>
      <p:grpSpPr>
        <a:xfrm>
          <a:off x="0" y="0"/>
          <a:ext cx="0" cy="0"/>
          <a:chOff x="0" y="0"/>
          <a:chExt cx="0" cy="0"/>
        </a:xfrm>
      </p:grpSpPr>
      <p:sp>
        <p:nvSpPr>
          <p:cNvPr id="246" name="Google Shape;246;p25"/>
          <p:cNvSpPr txBox="1">
            <a:spLocks noGrp="1"/>
          </p:cNvSpPr>
          <p:nvPr>
            <p:ph type="title"/>
          </p:nvPr>
        </p:nvSpPr>
        <p:spPr>
          <a:xfrm>
            <a:off x="872400" y="559175"/>
            <a:ext cx="4213200" cy="8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4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dk2"/>
              </a:buClr>
              <a:buSzPts val="3400"/>
              <a:buNone/>
              <a:defRPr>
                <a:solidFill>
                  <a:schemeClr val="dk2"/>
                </a:solidFill>
              </a:defRPr>
            </a:lvl2pPr>
            <a:lvl3pPr lvl="2" algn="ctr" rtl="0">
              <a:spcBef>
                <a:spcPts val="0"/>
              </a:spcBef>
              <a:spcAft>
                <a:spcPts val="0"/>
              </a:spcAft>
              <a:buClr>
                <a:schemeClr val="dk2"/>
              </a:buClr>
              <a:buSzPts val="3400"/>
              <a:buNone/>
              <a:defRPr>
                <a:solidFill>
                  <a:schemeClr val="dk2"/>
                </a:solidFill>
              </a:defRPr>
            </a:lvl3pPr>
            <a:lvl4pPr lvl="3" algn="ctr" rtl="0">
              <a:spcBef>
                <a:spcPts val="0"/>
              </a:spcBef>
              <a:spcAft>
                <a:spcPts val="0"/>
              </a:spcAft>
              <a:buClr>
                <a:schemeClr val="dk2"/>
              </a:buClr>
              <a:buSzPts val="3400"/>
              <a:buNone/>
              <a:defRPr>
                <a:solidFill>
                  <a:schemeClr val="dk2"/>
                </a:solidFill>
              </a:defRPr>
            </a:lvl4pPr>
            <a:lvl5pPr lvl="4" algn="ctr" rtl="0">
              <a:spcBef>
                <a:spcPts val="0"/>
              </a:spcBef>
              <a:spcAft>
                <a:spcPts val="0"/>
              </a:spcAft>
              <a:buClr>
                <a:schemeClr val="dk2"/>
              </a:buClr>
              <a:buSzPts val="3400"/>
              <a:buNone/>
              <a:defRPr>
                <a:solidFill>
                  <a:schemeClr val="dk2"/>
                </a:solidFill>
              </a:defRPr>
            </a:lvl5pPr>
            <a:lvl6pPr lvl="5" algn="ctr" rtl="0">
              <a:spcBef>
                <a:spcPts val="0"/>
              </a:spcBef>
              <a:spcAft>
                <a:spcPts val="0"/>
              </a:spcAft>
              <a:buClr>
                <a:schemeClr val="dk2"/>
              </a:buClr>
              <a:buSzPts val="3400"/>
              <a:buNone/>
              <a:defRPr>
                <a:solidFill>
                  <a:schemeClr val="dk2"/>
                </a:solidFill>
              </a:defRPr>
            </a:lvl6pPr>
            <a:lvl7pPr lvl="6" algn="ctr" rtl="0">
              <a:spcBef>
                <a:spcPts val="0"/>
              </a:spcBef>
              <a:spcAft>
                <a:spcPts val="0"/>
              </a:spcAft>
              <a:buClr>
                <a:schemeClr val="dk2"/>
              </a:buClr>
              <a:buSzPts val="3400"/>
              <a:buNone/>
              <a:defRPr>
                <a:solidFill>
                  <a:schemeClr val="dk2"/>
                </a:solidFill>
              </a:defRPr>
            </a:lvl7pPr>
            <a:lvl8pPr lvl="7" algn="ctr" rtl="0">
              <a:spcBef>
                <a:spcPts val="0"/>
              </a:spcBef>
              <a:spcAft>
                <a:spcPts val="0"/>
              </a:spcAft>
              <a:buClr>
                <a:schemeClr val="dk2"/>
              </a:buClr>
              <a:buSzPts val="3400"/>
              <a:buNone/>
              <a:defRPr>
                <a:solidFill>
                  <a:schemeClr val="dk2"/>
                </a:solidFill>
              </a:defRPr>
            </a:lvl8pPr>
            <a:lvl9pPr lvl="8" algn="ctr" rtl="0">
              <a:spcBef>
                <a:spcPts val="0"/>
              </a:spcBef>
              <a:spcAft>
                <a:spcPts val="0"/>
              </a:spcAft>
              <a:buClr>
                <a:schemeClr val="dk2"/>
              </a:buClr>
              <a:buSzPts val="3400"/>
              <a:buNone/>
              <a:defRPr>
                <a:solidFill>
                  <a:schemeClr val="dk2"/>
                </a:solidFill>
              </a:defRPr>
            </a:lvl9pPr>
          </a:lstStyle>
          <a:p>
            <a:endParaRPr/>
          </a:p>
        </p:txBody>
      </p:sp>
      <p:sp>
        <p:nvSpPr>
          <p:cNvPr id="247" name="Google Shape;247;p25"/>
          <p:cNvSpPr txBox="1">
            <a:spLocks noGrp="1"/>
          </p:cNvSpPr>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8" name="Google Shape;248;p25"/>
          <p:cNvSpPr txBox="1"/>
          <p:nvPr/>
        </p:nvSpPr>
        <p:spPr>
          <a:xfrm>
            <a:off x="872400" y="3319200"/>
            <a:ext cx="3412200" cy="7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CREDITS: This presentation template was created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2"/>
              </a:rPr>
              <a:t>Slidesgo</a:t>
            </a:r>
            <a:r>
              <a:rPr lang="en-GB" sz="1200">
                <a:solidFill>
                  <a:schemeClr val="dk1"/>
                </a:solidFill>
                <a:latin typeface="Sarabun" panose="00000500000000000000"/>
                <a:ea typeface="Sarabun" panose="00000500000000000000"/>
                <a:cs typeface="Sarabun" panose="00000500000000000000"/>
                <a:sym typeface="Sarabun" panose="00000500000000000000"/>
              </a:rPr>
              <a:t>, including icons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3"/>
              </a:rPr>
              <a:t>Flaticon</a:t>
            </a:r>
            <a:r>
              <a:rPr lang="en-GB" sz="1200">
                <a:solidFill>
                  <a:schemeClr val="dk1"/>
                </a:solidFill>
                <a:latin typeface="Sarabun" panose="00000500000000000000"/>
                <a:ea typeface="Sarabun" panose="00000500000000000000"/>
                <a:cs typeface="Sarabun" panose="00000500000000000000"/>
                <a:sym typeface="Sarabun" panose="00000500000000000000"/>
              </a:rPr>
              <a:t>, and infographics &amp; images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Freepik</a:t>
            </a:r>
            <a:r>
              <a:rPr lang="en-GB" sz="1200">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249" name="Google Shape;249;p25"/>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0" name="Google Shape;250;p25"/>
          <p:cNvSpPr/>
          <p:nvPr/>
        </p:nvSpPr>
        <p:spPr>
          <a:xfrm rot="-7802742" flipH="1">
            <a:off x="51566" y="3173843"/>
            <a:ext cx="1942964" cy="1942964"/>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rot="-8432737" flipH="1">
            <a:off x="-826880" y="-1106695"/>
            <a:ext cx="1942676" cy="1942676"/>
          </a:xfrm>
          <a:prstGeom prst="blockArc">
            <a:avLst>
              <a:gd name="adj1" fmla="val 18799203"/>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rot="-5148122" flipH="1">
            <a:off x="3778895" y="-3171593"/>
            <a:ext cx="4163771" cy="4163771"/>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1"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1"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4"/>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5"/>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7" name="Google Shape;37;p5"/>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userDrawn="1">
  <p:cSld name="ONE_COLUMN_TEXT">
    <p:spTree>
      <p:nvGrpSpPr>
        <p:cNvPr id="1" name="Shape 52"/>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reserve="1" userDrawn="1">
  <p:cSld name="1_Main point">
    <p:spTree>
      <p:nvGrpSpPr>
        <p:cNvPr id="1" name="Shape 57"/>
        <p:cNvGrpSpPr/>
        <p:nvPr/>
      </p:nvGrpSpPr>
      <p:grpSpPr>
        <a:xfrm>
          <a:off x="0" y="0"/>
          <a:ext cx="0" cy="0"/>
          <a:chOff x="0" y="0"/>
          <a:chExt cx="0" cy="0"/>
        </a:xfrm>
      </p:grpSpPr>
    </p:spTree>
    <p:extLst>
      <p:ext uri="{BB962C8B-B14F-4D97-AF65-F5344CB8AC3E}">
        <p14:creationId xmlns:p14="http://schemas.microsoft.com/office/powerpoint/2010/main" val="201831273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84"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a:endParaRPr/>
          </a:p>
        </p:txBody>
      </p:sp>
      <p:sp>
        <p:nvSpPr>
          <p:cNvPr id="275" name="Google Shape;27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mVQH957cG3gEsd6ceBX9Imeov4lbqP2BwEPEmbKm_4o/copy"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8.xml"/><Relationship Id="rId5" Type="http://schemas.openxmlformats.org/officeDocument/2006/relationships/image" Target="../media/image6.pn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3" Type="http://schemas.openxmlformats.org/officeDocument/2006/relationships/hyperlink" Target="https://www.freepik.com/free-vector/flat-geometric-background_23869983.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slide" Target="slide12.xml"/><Relationship Id="rId5" Type="http://schemas.openxmlformats.org/officeDocument/2006/relationships/image" Target="../media/image2.png"/><Relationship Id="rId4" Type="http://schemas.openxmlformats.org/officeDocument/2006/relationships/slide" Target="slide4.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19.xml"/><Relationship Id="rId5"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4"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31.xml"/><Relationship Id="rId1" Type="http://schemas.openxmlformats.org/officeDocument/2006/relationships/slideLayout" Target="../slideLayouts/slideLayout35.xml"/><Relationship Id="rId4" Type="http://schemas.openxmlformats.org/officeDocument/2006/relationships/hyperlink" Target="https://fonts.google.com/specimen/Sarabun"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3.xml"/><Relationship Id="rId1" Type="http://schemas.openxmlformats.org/officeDocument/2006/relationships/slideLayout" Target="../slideLayouts/slideLayout3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4.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9.xml"/><Relationship Id="rId1" Type="http://schemas.openxmlformats.org/officeDocument/2006/relationships/slideLayout" Target="../slideLayouts/slideLayout3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5.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4.xml"/><Relationship Id="rId4" Type="http://schemas.openxmlformats.org/officeDocument/2006/relationships/image" Target="../media/image12.png"/></Relationships>
</file>

<file path=ppt/slides/_rels/slide49.xml.rels><?xml version="1.0" encoding="UTF-8" standalone="yes"?>
<Relationships xmlns="http://schemas.openxmlformats.org/package/2006/relationships"><Relationship Id="rId8" Type="http://schemas.openxmlformats.org/officeDocument/2006/relationships/slide" Target="slide3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47.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28.xml"/><Relationship Id="rId11" Type="http://schemas.openxmlformats.org/officeDocument/2006/relationships/hyperlink" Target="http://bit.ly/30B07Gq" TargetMode="External"/><Relationship Id="rId5" Type="http://schemas.openxmlformats.org/officeDocument/2006/relationships/slide" Target="slide2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1"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31"/>
          <p:cNvSpPr txBox="1">
            <a:spLocks noGrp="1"/>
          </p:cNvSpPr>
          <p:nvPr>
            <p:ph type="title" idx="4294967295"/>
          </p:nvPr>
        </p:nvSpPr>
        <p:spPr>
          <a:xfrm>
            <a:off x="-23807464" y="-14943539"/>
            <a:ext cx="17710275" cy="809942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dirty="0" err="1">
                <a:latin typeface="Google Sans Medium" panose="020B0603030502040203" pitchFamily="34" charset="0"/>
              </a:rPr>
              <a:t>Jenis</a:t>
            </a:r>
            <a:r>
              <a:rPr lang="en-US" altLang="en-GB" sz="16000" dirty="0"/>
              <a:t> </a:t>
            </a:r>
            <a:r>
              <a:rPr lang="en-US" altLang="en-GB" sz="16000" dirty="0">
                <a:latin typeface="Google Sans Medium" panose="020B0603030502040203" pitchFamily="34" charset="0"/>
              </a:rPr>
              <a:t>Kata</a:t>
            </a:r>
            <a:r>
              <a:rPr lang="en-US" altLang="en-GB" sz="16000" dirty="0"/>
              <a:t> </a:t>
            </a:r>
            <a:r>
              <a:rPr lang="ar-SA" altLang="en-GB" sz="16000" b="1" dirty="0">
                <a:latin typeface="Segoe UI" panose="020B0502040204020203" charset="0"/>
                <a:cs typeface="Segoe UI" panose="020B0502040204020203" charset="0"/>
              </a:rPr>
              <a:t>السماوات</a:t>
            </a:r>
            <a:r>
              <a:rPr lang="en-US" altLang="ar-SA" sz="16000" b="1" dirty="0">
                <a:latin typeface="Segoe UI" panose="020B0502040204020203" charset="0"/>
                <a:cs typeface="Segoe UI" panose="020B0502040204020203" charset="0"/>
              </a:rPr>
              <a:t> </a:t>
            </a:r>
            <a:r>
              <a:rPr lang="en-US" altLang="en-GB" sz="16000" dirty="0" err="1">
                <a:latin typeface="Google Sans Medium" panose="020B0603030502040203" pitchFamily="34" charset="0"/>
              </a:rPr>
              <a:t>Dalam</a:t>
            </a:r>
            <a:r>
              <a:rPr lang="en-US" altLang="en-GB" sz="16000" dirty="0">
                <a:latin typeface="Google Sans Medium" panose="020B0603030502040203" pitchFamily="34" charset="0"/>
              </a:rPr>
              <a:t> Al-Quran</a:t>
            </a:r>
          </a:p>
        </p:txBody>
      </p:sp>
      <p:sp>
        <p:nvSpPr>
          <p:cNvPr id="12" name="Google Shape;12;p2"/>
          <p:cNvSpPr/>
          <p:nvPr/>
        </p:nvSpPr>
        <p:spPr>
          <a:xfrm>
            <a:off x="1213485" y="-6858635"/>
            <a:ext cx="6517005" cy="6515735"/>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8;p20">
            <a:extLst>
              <a:ext uri="{FF2B5EF4-FFF2-40B4-BE49-F238E27FC236}">
                <a16:creationId xmlns:a16="http://schemas.microsoft.com/office/drawing/2014/main" id="{F0E1F478-9012-CBB1-DCB7-986100EB8947}"/>
              </a:ext>
            </a:extLst>
          </p:cNvPr>
          <p:cNvSpPr/>
          <p:nvPr/>
        </p:nvSpPr>
        <p:spPr>
          <a:xfrm flipH="1">
            <a:off x="8829498" y="-17206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9;p20">
            <a:extLst>
              <a:ext uri="{FF2B5EF4-FFF2-40B4-BE49-F238E27FC236}">
                <a16:creationId xmlns:a16="http://schemas.microsoft.com/office/drawing/2014/main" id="{AE71148E-2280-258A-37DF-AA9F2D564F05}"/>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01;p20">
            <a:extLst>
              <a:ext uri="{FF2B5EF4-FFF2-40B4-BE49-F238E27FC236}">
                <a16:creationId xmlns:a16="http://schemas.microsoft.com/office/drawing/2014/main" id="{493FE25B-77C1-B41D-E421-3E9ACDD48893}"/>
              </a:ext>
            </a:extLst>
          </p:cNvPr>
          <p:cNvGrpSpPr/>
          <p:nvPr/>
        </p:nvGrpSpPr>
        <p:grpSpPr>
          <a:xfrm flipH="1">
            <a:off x="341772" y="4203408"/>
            <a:ext cx="2894877" cy="1481400"/>
            <a:chOff x="6510200" y="4203408"/>
            <a:chExt cx="2894877" cy="1481400"/>
          </a:xfrm>
          <a:solidFill>
            <a:schemeClr val="tx2"/>
          </a:solidFill>
        </p:grpSpPr>
        <p:sp>
          <p:nvSpPr>
            <p:cNvPr id="7" name="Google Shape;202;p20">
              <a:extLst>
                <a:ext uri="{FF2B5EF4-FFF2-40B4-BE49-F238E27FC236}">
                  <a16:creationId xmlns:a16="http://schemas.microsoft.com/office/drawing/2014/main" id="{28EC94C1-3B93-8FF2-4092-FE49859FFE35}"/>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3;p20">
              <a:extLst>
                <a:ext uri="{FF2B5EF4-FFF2-40B4-BE49-F238E27FC236}">
                  <a16:creationId xmlns:a16="http://schemas.microsoft.com/office/drawing/2014/main" id="{D4210D79-E04F-045C-EEF1-8C5175052B2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91;p31">
            <a:extLst>
              <a:ext uri="{FF2B5EF4-FFF2-40B4-BE49-F238E27FC236}">
                <a16:creationId xmlns:a16="http://schemas.microsoft.com/office/drawing/2014/main" id="{4847FF18-8843-ACCE-46D9-923251DABD31}"/>
              </a:ext>
            </a:extLst>
          </p:cNvPr>
          <p:cNvSpPr/>
          <p:nvPr/>
        </p:nvSpPr>
        <p:spPr>
          <a:xfrm rot="11754929">
            <a:off x="8124752" y="-1069233"/>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85;p31">
            <a:extLst>
              <a:ext uri="{FF2B5EF4-FFF2-40B4-BE49-F238E27FC236}">
                <a16:creationId xmlns:a16="http://schemas.microsoft.com/office/drawing/2014/main" id="{4AC8CD45-479F-D5A3-B9AB-742816E8BCE1}"/>
              </a:ext>
            </a:extLst>
          </p:cNvPr>
          <p:cNvSpPr/>
          <p:nvPr/>
        </p:nvSpPr>
        <p:spPr>
          <a:xfrm rot="19260000">
            <a:off x="-998218" y="201293"/>
            <a:ext cx="2513965" cy="2825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ll dir="u"/>
      </p:transition>
    </mc:Choice>
    <mc:Fallback xmlns="">
      <p:transition spd="slow">
        <p:pull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3276000" y="1062418"/>
            <a:ext cx="5490210" cy="3018665"/>
            <a:chOff x="3244" y="931"/>
            <a:chExt cx="7761" cy="4542"/>
          </a:xfrm>
        </p:grpSpPr>
        <p:sp>
          <p:nvSpPr>
            <p:cNvPr id="2" name="Text Box 1"/>
            <p:cNvSpPr txBox="1"/>
            <p:nvPr/>
          </p:nvSpPr>
          <p:spPr>
            <a:xfrm>
              <a:off x="4494" y="2492"/>
              <a:ext cx="6511" cy="1421"/>
            </a:xfrm>
            <a:prstGeom prst="rect">
              <a:avLst/>
            </a:prstGeom>
            <a:noFill/>
            <a:effectLst>
              <a:softEdge rad="19050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noFill/>
            <a:effectLst>
              <a:softEdge rad="19050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noFill/>
            <a:effectLst>
              <a:softEdge rad="19050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9750"/>
            <a:ext cx="2998615" cy="2393950"/>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waw ‘</a:t>
            </a:r>
            <a:r>
              <a:rPr lang="en-US" altLang="ja-JP" sz="2000" dirty="0" err="1">
                <a:latin typeface="Google Sans Medium" panose="020B0603030502040203" charset="0"/>
                <a:cs typeface="Google Sans Medium" panose="020B0603030502040203" charset="0"/>
              </a:rPr>
              <a:t>athaf</a:t>
            </a:r>
            <a:r>
              <a:rPr lang="en-US" altLang="ja-JP" sz="2000" dirty="0">
                <a:latin typeface="Google Sans Medium" panose="020B0603030502040203" charset="0"/>
                <a:cs typeface="Google Sans Medium" panose="020B0603030502040203" charset="0"/>
              </a:rPr>
              <a:t> dan kata </a:t>
            </a:r>
            <a:r>
              <a:rPr lang="en-US" altLang="ja-JP" sz="2000" dirty="0" err="1">
                <a:latin typeface="Google Sans Medium" panose="020B0603030502040203" charset="0"/>
                <a:cs typeface="Google Sans Medium" panose="020B0603030502040203" charset="0"/>
              </a:rPr>
              <a:t>lainnya</a:t>
            </a:r>
            <a:endParaRPr lang="en-US" altLang="ja-JP" sz="2000" dirty="0">
              <a:latin typeface="Google Sans Medium" panose="020B0603030502040203" charset="0"/>
              <a:cs typeface="Google Sans Medium" panose="020B0603030502040203" charset="0"/>
            </a:endParaRP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426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203407"/>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258863"/>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0" y="-1288571"/>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59;p8">
            <a:extLst>
              <a:ext uri="{FF2B5EF4-FFF2-40B4-BE49-F238E27FC236}">
                <a16:creationId xmlns:a16="http://schemas.microsoft.com/office/drawing/2014/main" id="{D3943B5A-0224-D69A-B091-2FDE23032A37}"/>
              </a:ext>
            </a:extLst>
          </p:cNvPr>
          <p:cNvSpPr/>
          <p:nvPr/>
        </p:nvSpPr>
        <p:spPr>
          <a:xfrm rot="5148122">
            <a:off x="4173098" y="4187857"/>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0;p8">
            <a:extLst>
              <a:ext uri="{FF2B5EF4-FFF2-40B4-BE49-F238E27FC236}">
                <a16:creationId xmlns:a16="http://schemas.microsoft.com/office/drawing/2014/main" id="{A182C9D2-8466-F8C2-D234-E890B3019F65}"/>
              </a:ext>
            </a:extLst>
          </p:cNvPr>
          <p:cNvSpPr/>
          <p:nvPr/>
        </p:nvSpPr>
        <p:spPr>
          <a:xfrm rot="1422364" flipH="1">
            <a:off x="8710540" y="156521"/>
            <a:ext cx="449204" cy="3809352"/>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p8">
            <a:extLst>
              <a:ext uri="{FF2B5EF4-FFF2-40B4-BE49-F238E27FC236}">
                <a16:creationId xmlns:a16="http://schemas.microsoft.com/office/drawing/2014/main" id="{06D1B68B-FDD3-E2E2-707A-8D04A11C35CF}"/>
              </a:ext>
            </a:extLst>
          </p:cNvPr>
          <p:cNvSpPr/>
          <p:nvPr/>
        </p:nvSpPr>
        <p:spPr>
          <a:xfrm flipH="1">
            <a:off x="7588137" y="5022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p8">
            <a:extLst>
              <a:ext uri="{FF2B5EF4-FFF2-40B4-BE49-F238E27FC236}">
                <a16:creationId xmlns:a16="http://schemas.microsoft.com/office/drawing/2014/main" id="{0698DFBC-AD90-781B-71AC-626B7E9F72D5}"/>
              </a:ext>
            </a:extLst>
          </p:cNvPr>
          <p:cNvSpPr/>
          <p:nvPr/>
        </p:nvSpPr>
        <p:spPr>
          <a:xfrm rot="-6300501" flipH="1">
            <a:off x="728074" y="-951700"/>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3;p8">
            <a:extLst>
              <a:ext uri="{FF2B5EF4-FFF2-40B4-BE49-F238E27FC236}">
                <a16:creationId xmlns:a16="http://schemas.microsoft.com/office/drawing/2014/main" id="{5B065BA2-2C85-551A-B7DF-51D5182327FA}"/>
              </a:ext>
            </a:extLst>
          </p:cNvPr>
          <p:cNvSpPr/>
          <p:nvPr/>
        </p:nvSpPr>
        <p:spPr>
          <a:xfrm flipH="1">
            <a:off x="2331370" y="428896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4;p8">
            <a:extLst>
              <a:ext uri="{FF2B5EF4-FFF2-40B4-BE49-F238E27FC236}">
                <a16:creationId xmlns:a16="http://schemas.microsoft.com/office/drawing/2014/main" id="{8E20EE8A-ED9E-5A24-472B-866DE9A99A87}"/>
              </a:ext>
            </a:extLst>
          </p:cNvPr>
          <p:cNvSpPr/>
          <p:nvPr/>
        </p:nvSpPr>
        <p:spPr>
          <a:xfrm rot="-6298992" flipH="1">
            <a:off x="-1663472" y="1791472"/>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5;p8">
            <a:extLst>
              <a:ext uri="{FF2B5EF4-FFF2-40B4-BE49-F238E27FC236}">
                <a16:creationId xmlns:a16="http://schemas.microsoft.com/office/drawing/2014/main" id="{A561B94D-AC01-7326-F89C-C7D9408D7543}"/>
              </a:ext>
            </a:extLst>
          </p:cNvPr>
          <p:cNvSpPr/>
          <p:nvPr/>
        </p:nvSpPr>
        <p:spPr>
          <a:xfrm rot="-2033502" flipH="1">
            <a:off x="1264465" y="3874675"/>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6;p8">
            <a:extLst>
              <a:ext uri="{FF2B5EF4-FFF2-40B4-BE49-F238E27FC236}">
                <a16:creationId xmlns:a16="http://schemas.microsoft.com/office/drawing/2014/main" id="{452FD0D6-E975-62E4-16C8-157FE6C91124}"/>
              </a:ext>
            </a:extLst>
          </p:cNvPr>
          <p:cNvSpPr/>
          <p:nvPr/>
        </p:nvSpPr>
        <p:spPr>
          <a:xfrm flipH="1">
            <a:off x="379762" y="1209465"/>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p8">
            <a:extLst>
              <a:ext uri="{FF2B5EF4-FFF2-40B4-BE49-F238E27FC236}">
                <a16:creationId xmlns:a16="http://schemas.microsoft.com/office/drawing/2014/main" id="{096F129D-377D-4D68-5937-AA92C054CCAC}"/>
              </a:ext>
            </a:extLst>
          </p:cNvPr>
          <p:cNvSpPr/>
          <p:nvPr/>
        </p:nvSpPr>
        <p:spPr>
          <a:xfrm rot="-3977636" flipH="1">
            <a:off x="10890001" y="1067328"/>
            <a:ext cx="449204" cy="5969653"/>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A9C320B4-32E7-0CC1-10EB-971C7D2E27CA}"/>
              </a:ext>
            </a:extLst>
          </p:cNvPr>
          <p:cNvSpPr txBox="1"/>
          <p:nvPr/>
        </p:nvSpPr>
        <p:spPr>
          <a:xfrm>
            <a:off x="570912" y="584548"/>
            <a:ext cx="3786405"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السَّمٰوٰتِ وَمَا فِى الْاَرْضِ ۗوَاِلَى اللّٰهِ تُرْجَعُ الْاُمُوْرُ ࣖ </a:t>
            </a:r>
            <a:r>
              <a:rPr lang="id-ID" altLang="ar-SA" dirty="0">
                <a:sym typeface="Work Sans"/>
              </a:rPr>
              <a:t>(</a:t>
            </a:r>
            <a:r>
              <a:rPr lang="id-ID" altLang="en-US" dirty="0">
                <a:sym typeface="Work Sans"/>
              </a:rPr>
              <a:t>109</a:t>
            </a:r>
            <a:r>
              <a:rPr lang="id-ID" altLang="ar-SA" dirty="0">
                <a:sym typeface="Work Sans"/>
              </a:rPr>
              <a:t>) </a:t>
            </a:r>
          </a:p>
        </p:txBody>
      </p:sp>
      <p:sp>
        <p:nvSpPr>
          <p:cNvPr id="14" name="TextBox 13">
            <a:extLst>
              <a:ext uri="{FF2B5EF4-FFF2-40B4-BE49-F238E27FC236}">
                <a16:creationId xmlns:a16="http://schemas.microsoft.com/office/drawing/2014/main" id="{336D5F75-E3AB-6B63-0A1F-A79B82B94F02}"/>
              </a:ext>
            </a:extLst>
          </p:cNvPr>
          <p:cNvSpPr txBox="1"/>
          <p:nvPr/>
        </p:nvSpPr>
        <p:spPr>
          <a:xfrm>
            <a:off x="204481" y="1656743"/>
            <a:ext cx="4572462"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السَّمٰوٰتِ وَمَا فِى الْاَرْضِۗ يَغْفِرُ لِمَنْ يَّشَاءُ وَيُعَذِّبُ مَنْ يَّشَاۤءُ ۗ وَاللّٰهُ غَفُوْرٌ رَّحِيْمٌ ࣖ</a:t>
            </a:r>
            <a:r>
              <a:rPr lang="id-ID" altLang="ar-SA" dirty="0">
                <a:sym typeface="Work Sans"/>
              </a:rPr>
              <a:t>(129)  </a:t>
            </a:r>
          </a:p>
        </p:txBody>
      </p:sp>
      <p:sp>
        <p:nvSpPr>
          <p:cNvPr id="16" name="TextBox 15">
            <a:extLst>
              <a:ext uri="{FF2B5EF4-FFF2-40B4-BE49-F238E27FC236}">
                <a16:creationId xmlns:a16="http://schemas.microsoft.com/office/drawing/2014/main" id="{19ACE67E-D4FF-C368-34CA-FCB40F21F9B0}"/>
              </a:ext>
            </a:extLst>
          </p:cNvPr>
          <p:cNvSpPr txBox="1"/>
          <p:nvPr/>
        </p:nvSpPr>
        <p:spPr>
          <a:xfrm>
            <a:off x="519459" y="2820411"/>
            <a:ext cx="4176687"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السَّمٰوٰتِ وَمَا فِى الْاَرْضِۗ وَكَانَ اللّٰهُ بِكُلِّ شَيْءٍ مُّحِيْطًا ࣖ</a:t>
            </a:r>
            <a:r>
              <a:rPr lang="id-ID" altLang="ar-SA" dirty="0">
                <a:sym typeface="Work Sans"/>
              </a:rPr>
              <a:t>  </a:t>
            </a:r>
            <a:r>
              <a:rPr lang="ar-SA" altLang="id-ID" dirty="0">
                <a:sym typeface="Work Sans"/>
              </a:rPr>
              <a:t>(</a:t>
            </a:r>
            <a:r>
              <a:rPr lang="en-US" altLang="ar-SA" dirty="0">
                <a:sym typeface="Work Sans"/>
              </a:rPr>
              <a:t>126</a:t>
            </a:r>
            <a:r>
              <a:rPr lang="ar-SA" altLang="id-ID" dirty="0">
                <a:sym typeface="Work Sans"/>
              </a:rPr>
              <a:t>)</a:t>
            </a:r>
          </a:p>
        </p:txBody>
      </p:sp>
      <p:sp>
        <p:nvSpPr>
          <p:cNvPr id="19" name="TextBox 18">
            <a:extLst>
              <a:ext uri="{FF2B5EF4-FFF2-40B4-BE49-F238E27FC236}">
                <a16:creationId xmlns:a16="http://schemas.microsoft.com/office/drawing/2014/main" id="{024D0932-4BFE-8046-B4DD-D9F8453DCB9D}"/>
              </a:ext>
            </a:extLst>
          </p:cNvPr>
          <p:cNvSpPr txBox="1"/>
          <p:nvPr/>
        </p:nvSpPr>
        <p:spPr>
          <a:xfrm>
            <a:off x="4723550" y="146960"/>
            <a:ext cx="4105325" cy="1798698"/>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dirty="0"/>
              <a:t>وَلِلّٰهِ مَا فِى السَّمٰوٰتِ وَمَا فِى الْاَرْضِۗ وَلَقَدْ وَصَّيْنَا الَّذِيْنَ اُوْتُوا الْكِتٰبَ مِنْ قَبْلِكُمْ وَاِيَّاكُمْ اَنِ اتَّقُوا اللّٰهَ ۗوَاِنْ تَكْفُرُوْا فَاِنَّ لِلّٰهِ مَا فِى السَّمٰوٰتِ وَمَا فِى الْاَرْضِۗ وَكَانَ اللّٰهُ غَنِيًّا حَمِيْدًا</a:t>
            </a:r>
            <a:endParaRPr lang="en-US" dirty="0"/>
          </a:p>
        </p:txBody>
      </p:sp>
    </p:spTree>
    <p:extLst>
      <p:ext uri="{BB962C8B-B14F-4D97-AF65-F5344CB8AC3E}">
        <p14:creationId xmlns:p14="http://schemas.microsoft.com/office/powerpoint/2010/main" val="21714975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2388133286"/>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22"/>
                                        </p:tgtEl>
                                      </p:cBhvr>
                                    </p:animEffect>
                                    <p:animScale>
                                      <p:cBhvr>
                                        <p:cTn id="7" dur="250" autoRev="1" fill="hold"/>
                                        <p:tgtEl>
                                          <p:spTgt spid="22"/>
                                        </p:tgtEl>
                                      </p:cBhvr>
                                      <p:by x="105000" y="105000"/>
                                    </p:animScale>
                                  </p:childTnLst>
                                </p:cTn>
                              </p:par>
                              <p:par>
                                <p:cTn id="8" presetID="26" presetClass="emph" presetSubtype="0" fill="hold" nodeType="withEffect">
                                  <p:stCondLst>
                                    <p:cond delay="0"/>
                                  </p:stCondLst>
                                  <p:childTnLst>
                                    <p:animEffect transition="out" filter="fade">
                                      <p:cBhvr>
                                        <p:cTn id="9" dur="500" tmFilter="0, 0; .2, .5; .8, .5; 1, 0"/>
                                        <p:tgtEl>
                                          <p:spTgt spid="33"/>
                                        </p:tgtEl>
                                      </p:cBhvr>
                                    </p:animEffect>
                                    <p:animScale>
                                      <p:cBhvr>
                                        <p:cTn id="10" dur="250" autoRev="1" fill="hold"/>
                                        <p:tgtEl>
                                          <p:spTgt spid="3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8"/>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55165"/>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365"/>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المادية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dirty="0">
                <a:latin typeface="Google Sans Medium" panose="020B0603030502040203" charset="0"/>
                <a:cs typeface="Google Sans Medium" panose="020B0603030502040203" charset="0"/>
              </a:rPr>
              <a:t>Madiy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accent1"/>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accent1"/>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337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6"/>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p>
        </p:txBody>
      </p:sp>
      <p:sp>
        <p:nvSpPr>
          <p:cNvPr id="362" name="Google Shape;362;p36"/>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p>
        </p:txBody>
      </p:sp>
      <p:sp>
        <p:nvSpPr>
          <p:cNvPr id="363" name="Google Shape;36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p>
        </p:txBody>
      </p:sp>
      <p:sp>
        <p:nvSpPr>
          <p:cNvPr id="365" name="Google Shape;365;p36"/>
          <p:cNvSpPr txBox="1">
            <a:spLocks noGrp="1"/>
          </p:cNvSpPr>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38"/>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p>
        </p:txBody>
      </p:sp>
      <p:sp>
        <p:nvSpPr>
          <p:cNvPr id="425" name="Google Shape;425;p38"/>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p>
        </p:txBody>
      </p:sp>
      <p:sp>
        <p:nvSpPr>
          <p:cNvPr id="426" name="Google Shape;426;p38"/>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p>
        </p:txBody>
      </p:sp>
      <p:sp>
        <p:nvSpPr>
          <p:cNvPr id="427" name="Google Shape;427;p38"/>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p>
        </p:txBody>
      </p:sp>
      <p:sp>
        <p:nvSpPr>
          <p:cNvPr id="428" name="Google Shape;428;p3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p>
        </p:txBody>
      </p:sp>
      <p:sp>
        <p:nvSpPr>
          <p:cNvPr id="429" name="Google Shape;429;p38"/>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p>
        </p:txBody>
      </p:sp>
      <p:sp>
        <p:nvSpPr>
          <p:cNvPr id="430" name="Google Shape;430;p38"/>
          <p:cNvSpPr txBox="1">
            <a:spLocks noGrp="1"/>
          </p:cNvSpPr>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p>
        </p:txBody>
      </p:sp>
      <p:sp>
        <p:nvSpPr>
          <p:cNvPr id="431" name="Google Shape;431;p38"/>
          <p:cNvSpPr txBox="1">
            <a:spLocks noGrp="1"/>
          </p:cNvSpPr>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p>
        </p:txBody>
      </p:sp>
      <p:sp>
        <p:nvSpPr>
          <p:cNvPr id="432" name="Google Shape;432;p38"/>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39"/>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462" name="Google Shape;462;p39"/>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p>
        </p:txBody>
      </p:sp>
      <p:sp>
        <p:nvSpPr>
          <p:cNvPr id="463" name="Google Shape;463;p39"/>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464" name="Google Shape;464;p39"/>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p>
        </p:txBody>
      </p:sp>
      <p:sp>
        <p:nvSpPr>
          <p:cNvPr id="465" name="Google Shape;465;p39"/>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466" name="Google Shape;466;p39"/>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p>
        </p:txBody>
      </p:sp>
      <p:sp>
        <p:nvSpPr>
          <p:cNvPr id="467" name="Google Shape;467;p39"/>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p>
        </p:txBody>
      </p:sp>
      <p:sp>
        <p:nvSpPr>
          <p:cNvPr id="468" name="Google Shape;468;p39"/>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p>
        </p:txBody>
      </p:sp>
      <p:sp>
        <p:nvSpPr>
          <p:cNvPr id="469" name="Google Shape;469;p39"/>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reviewing concepts</a:t>
            </a:r>
          </a:p>
          <a:p>
            <a:pPr marL="0" lvl="0" indent="0" algn="l" rtl="0">
              <a:spcBef>
                <a:spcPts val="0"/>
              </a:spcBef>
              <a:spcAft>
                <a:spcPts val="0"/>
              </a:spcAft>
              <a:buNone/>
            </a:pPr>
            <a:r>
              <a:rPr lang="en-GB"/>
              <a:t>is a</a:t>
            </a:r>
          </a:p>
          <a:p>
            <a:pPr marL="0" lvl="0" indent="0" algn="l" rtl="0">
              <a:spcBef>
                <a:spcPts val="0"/>
              </a:spcBef>
              <a:spcAft>
                <a:spcPts val="0"/>
              </a:spcAft>
              <a:buNone/>
            </a:pPr>
            <a:r>
              <a:rPr lang="en-GB"/>
              <a:t>good idea</a:t>
            </a:r>
          </a:p>
        </p:txBody>
      </p:sp>
      <p:sp>
        <p:nvSpPr>
          <p:cNvPr id="470" name="Google Shape;470;p39"/>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p>
        </p:txBody>
      </p:sp>
      <p:sp>
        <p:nvSpPr>
          <p:cNvPr id="471" name="Google Shape;471;p39"/>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p>
        </p:txBody>
      </p:sp>
      <p:sp>
        <p:nvSpPr>
          <p:cNvPr id="472" name="Google Shape;472;p39"/>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p>
        </p:txBody>
      </p:sp>
      <p:sp>
        <p:nvSpPr>
          <p:cNvPr id="473" name="Google Shape;473;p39"/>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40"/>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p>
        </p:txBody>
      </p:sp>
      <p:sp>
        <p:nvSpPr>
          <p:cNvPr id="480" name="Google Shape;480;p40"/>
          <p:cNvSpPr txBox="1">
            <a:spLocks noGrp="1"/>
          </p:cNvSpPr>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41"/>
          <p:cNvSpPr txBox="1">
            <a:spLocks noGrp="1"/>
          </p:cNvSpPr>
          <p:nvPr>
            <p:ph type="title"/>
          </p:nvPr>
        </p:nvSpPr>
        <p:spPr>
          <a:xfrm>
            <a:off x="1307850" y="1139188"/>
            <a:ext cx="6528300" cy="210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15,000</a:t>
            </a:r>
          </a:p>
        </p:txBody>
      </p:sp>
      <p:sp>
        <p:nvSpPr>
          <p:cNvPr id="486" name="Google Shape;486;p41"/>
          <p:cNvSpPr txBox="1">
            <a:spLocks noGrp="1"/>
          </p:cNvSpPr>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Big numbers catch your audience’s attention</a:t>
            </a:r>
          </a:p>
        </p:txBody>
      </p:sp>
      <p:sp>
        <p:nvSpPr>
          <p:cNvPr id="487" name="Google Shape;487;p41"/>
          <p:cNvSpPr/>
          <p:nvPr/>
        </p:nvSpPr>
        <p:spPr>
          <a:xfrm>
            <a:off x="4238925" y="3051988"/>
            <a:ext cx="32502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1"/>
          <p:cNvSpPr/>
          <p:nvPr/>
        </p:nvSpPr>
        <p:spPr>
          <a:xfrm>
            <a:off x="1672425" y="3051988"/>
            <a:ext cx="17670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1"/>
          <p:cNvSpPr txBox="1">
            <a:spLocks noGrp="1"/>
          </p:cNvSpPr>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ARTICLE REVIEW | 2XXX</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dirty="0" err="1"/>
              <a:t>Jenis</a:t>
            </a:r>
            <a:r>
              <a:rPr lang="en-US" altLang="en-GB" sz="5200" dirty="0"/>
              <a:t> Kata</a:t>
            </a:r>
            <a:r>
              <a:rPr lang="en-US" altLang="en-GB" sz="5200" dirty="0">
                <a:latin typeface="Segoe UI Semibold" panose="020B0702040204020203" charset="0"/>
                <a:cs typeface="Segoe UI Semibold" panose="020B0702040204020203" charset="0"/>
              </a:rPr>
              <a:t> </a:t>
            </a:r>
            <a:r>
              <a:rPr lang="ar-SA" altLang="en-GB" sz="5200" b="1" dirty="0">
                <a:latin typeface="Segoe UI Semibold" panose="020B0702040204020203" charset="0"/>
                <a:cs typeface="Segoe UI Semibold" panose="020B0702040204020203" charset="0"/>
              </a:rPr>
              <a:t>السماوات</a:t>
            </a:r>
            <a:r>
              <a:rPr lang="en-US" altLang="ar-SA" sz="5200" b="1" dirty="0">
                <a:latin typeface="Segoe UI Semibold" panose="020B0702040204020203" charset="0"/>
                <a:cs typeface="Segoe UI Semibold" panose="020B0702040204020203" charset="0"/>
              </a:rPr>
              <a:t> </a:t>
            </a:r>
            <a:r>
              <a:rPr lang="en-US" altLang="en-GB" sz="5200" dirty="0" err="1"/>
              <a:t>Dalam</a:t>
            </a:r>
            <a:r>
              <a:rPr lang="en-US" altLang="en-GB" sz="5200" dirty="0"/>
              <a:t> Al-Quran</a:t>
            </a:r>
          </a:p>
        </p:txBody>
      </p:sp>
      <p:sp>
        <p:nvSpPr>
          <p:cNvPr id="285" name="Google Shape;285;p31"/>
          <p:cNvSpPr/>
          <p:nvPr/>
        </p:nvSpPr>
        <p:spPr>
          <a:xfrm>
            <a:off x="686435" y="3950970"/>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 </a:t>
            </a:r>
            <a:r>
              <a:rPr lang="en-US" altLang="en-GB"/>
              <a:t> I’JAZ ILMI</a:t>
            </a: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679"/>
              <a:ext cx="2529" cy="861"/>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الأثرية</a:t>
              </a: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الغازية</a:t>
            </a: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roup 35"/>
          <p:cNvGrpSpPr/>
          <p:nvPr/>
        </p:nvGrpSpPr>
        <p:grpSpPr>
          <a:xfrm>
            <a:off x="1145540" y="10854899"/>
            <a:ext cx="7006590" cy="6452661"/>
            <a:chOff x="5936" y="3303"/>
            <a:chExt cx="2529" cy="2329"/>
          </a:xfrm>
        </p:grpSpPr>
        <p:grpSp>
          <p:nvGrpSpPr>
            <p:cNvPr id="5" name="Group 0"/>
            <p:cNvGrpSpPr/>
            <p:nvPr/>
          </p:nvGrpSpPr>
          <p:grpSpPr>
            <a:xfrm>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 Box 3"/>
            <p:cNvSpPr txBox="1"/>
            <p:nvPr/>
          </p:nvSpPr>
          <p:spPr>
            <a:xfrm>
              <a:off x="5936" y="3303"/>
              <a:ext cx="2529" cy="644"/>
            </a:xfrm>
            <a:prstGeom prst="rect">
              <a:avLst/>
            </a:prstGeom>
            <a:noFill/>
          </p:spPr>
          <p:txBody>
            <a:bodyPr wrap="square" rtlCol="0" anchor="ctr" anchorCtr="0">
              <a:spAutoFit/>
            </a:bodyPr>
            <a:lstStyle/>
            <a:p>
              <a:pPr algn="ctr" rtl="1" fontAlgn="ctr"/>
              <a:r>
                <a:rPr lang="ar-SA" sz="11000">
                  <a:latin typeface="Segoe UI Semibold" panose="020B0702040204020203" charset="0"/>
                  <a:cs typeface="Segoe UI Semibold" panose="020B0702040204020203" charset="0"/>
                </a:rPr>
                <a:t>المادية</a:t>
              </a: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2;p2">
            <a:extLst>
              <a:ext uri="{FF2B5EF4-FFF2-40B4-BE49-F238E27FC236}">
                <a16:creationId xmlns:a16="http://schemas.microsoft.com/office/drawing/2014/main" id="{95E622FB-4DD9-49BA-6821-271B8B6CC19C}"/>
              </a:ext>
            </a:extLst>
          </p:cNvPr>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p2">
            <a:extLst>
              <a:ext uri="{FF2B5EF4-FFF2-40B4-BE49-F238E27FC236}">
                <a16:creationId xmlns:a16="http://schemas.microsoft.com/office/drawing/2014/main" id="{AACDFDA5-E728-FD9D-9D86-DB706726E068}"/>
              </a:ext>
            </a:extLst>
          </p:cNvPr>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p2">
            <a:extLst>
              <a:ext uri="{FF2B5EF4-FFF2-40B4-BE49-F238E27FC236}">
                <a16:creationId xmlns:a16="http://schemas.microsoft.com/office/drawing/2014/main" id="{6EC83201-7804-3887-037A-402445CE3A8F}"/>
              </a:ext>
            </a:extLst>
          </p:cNvPr>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75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42"/>
          <p:cNvSpPr txBox="1">
            <a:spLocks noGrp="1"/>
          </p:cNvSpPr>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p>
        </p:txBody>
      </p:sp>
      <p:sp>
        <p:nvSpPr>
          <p:cNvPr id="495" name="Google Shape;495;p42"/>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p>
        </p:txBody>
      </p:sp>
      <p:sp>
        <p:nvSpPr>
          <p:cNvPr id="496" name="Google Shape;496;p42"/>
          <p:cNvSpPr txBox="1">
            <a:spLocks noGrp="1"/>
          </p:cNvSpPr>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p>
        </p:txBody>
      </p:sp>
      <p:sp>
        <p:nvSpPr>
          <p:cNvPr id="497" name="Google Shape;497;p42"/>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p>
        </p:txBody>
      </p:sp>
      <p:sp>
        <p:nvSpPr>
          <p:cNvPr id="498" name="Google Shape;498;p42"/>
          <p:cNvSpPr txBox="1">
            <a:spLocks noGrp="1"/>
          </p:cNvSpPr>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p>
        </p:txBody>
      </p:sp>
      <p:sp>
        <p:nvSpPr>
          <p:cNvPr id="499" name="Google Shape;499;p42"/>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Water</a:t>
            </a: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3"/>
          </p:cNvPr>
          <p:cNvPicPr preferRelativeResize="0"/>
          <p:nvPr/>
        </p:nvPicPr>
        <p:blipFill>
          <a:blip r:embed="rId4"/>
          <a:stretch>
            <a:fillRect/>
          </a:stretch>
        </p:blipFill>
        <p:spPr>
          <a:xfrm>
            <a:off x="729380" y="1103025"/>
            <a:ext cx="2901601" cy="2796088"/>
          </a:xfrm>
          <a:prstGeom prst="rect">
            <a:avLst/>
          </a:prstGeom>
          <a:noFill/>
          <a:ln>
            <a:noFill/>
          </a:ln>
        </p:spPr>
      </p:pic>
      <p:sp>
        <p:nvSpPr>
          <p:cNvPr id="518" name="Google Shape;518;p43"/>
          <p:cNvSpPr txBox="1">
            <a:spLocks noGrp="1"/>
          </p:cNvSpPr>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5"/>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 name="Google Shape;57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p>
        </p:txBody>
      </p:sp>
      <p:graphicFrame>
        <p:nvGraphicFramePr>
          <p:cNvPr id="598" name="Google Shape;598;p45"/>
          <p:cNvGraphicFramePr/>
          <p:nvPr/>
        </p:nvGraphicFramePr>
        <p:xfrm>
          <a:off x="940875" y="1314010"/>
          <a:ext cx="7262225" cy="2970000"/>
        </p:xfrm>
        <a:graphic>
          <a:graphicData uri="http://schemas.openxmlformats.org/drawingml/2006/table">
            <a:tbl>
              <a:tblPr>
                <a:noFill/>
                <a:tableStyleId>{5B3425C1-E8C5-4002-BBBE-09CE61DE65A6}</a:tableStyleId>
              </a:tblPr>
              <a:tblGrid>
                <a:gridCol w="1693850">
                  <a:extLst>
                    <a:ext uri="{9D8B030D-6E8A-4147-A177-3AD203B41FA5}">
                      <a16:colId xmlns:a16="http://schemas.microsoft.com/office/drawing/2014/main" val="20000"/>
                    </a:ext>
                  </a:extLst>
                </a:gridCol>
                <a:gridCol w="1856125">
                  <a:extLst>
                    <a:ext uri="{9D8B030D-6E8A-4147-A177-3AD203B41FA5}">
                      <a16:colId xmlns:a16="http://schemas.microsoft.com/office/drawing/2014/main" val="20001"/>
                    </a:ext>
                  </a:extLst>
                </a:gridCol>
                <a:gridCol w="1856125">
                  <a:extLst>
                    <a:ext uri="{9D8B030D-6E8A-4147-A177-3AD203B41FA5}">
                      <a16:colId xmlns:a16="http://schemas.microsoft.com/office/drawing/2014/main" val="20002"/>
                    </a:ext>
                  </a:extLst>
                </a:gridCol>
                <a:gridCol w="1856125">
                  <a:extLst>
                    <a:ext uri="{9D8B030D-6E8A-4147-A177-3AD203B41FA5}">
                      <a16:colId xmlns:a16="http://schemas.microsoft.com/office/drawing/2014/main" val="20003"/>
                    </a:ext>
                  </a:extLst>
                </a:gridCol>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extLst>
                    <a:ext uri="{9D8B030D-6E8A-4147-A177-3AD203B41FA5}">
                      <a16:colId xmlns:a16="http://schemas.microsoft.com/office/drawing/2014/main" val="20000"/>
                    </a:ext>
                  </a:extLst>
                </a:gridCol>
                <a:gridCol w="1213025">
                  <a:extLst>
                    <a:ext uri="{9D8B030D-6E8A-4147-A177-3AD203B41FA5}">
                      <a16:colId xmlns:a16="http://schemas.microsoft.com/office/drawing/2014/main" val="20001"/>
                    </a:ext>
                  </a:extLst>
                </a:gridCol>
                <a:gridCol w="1213025">
                  <a:extLst>
                    <a:ext uri="{9D8B030D-6E8A-4147-A177-3AD203B41FA5}">
                      <a16:colId xmlns:a16="http://schemas.microsoft.com/office/drawing/2014/main" val="20002"/>
                    </a:ext>
                  </a:extLst>
                </a:gridCol>
                <a:gridCol w="1213025">
                  <a:extLst>
                    <a:ext uri="{9D8B030D-6E8A-4147-A177-3AD203B41FA5}">
                      <a16:colId xmlns:a16="http://schemas.microsoft.com/office/drawing/2014/main" val="20003"/>
                    </a:ext>
                  </a:extLst>
                </a:gridCol>
                <a:gridCol w="1213025">
                  <a:extLst>
                    <a:ext uri="{9D8B030D-6E8A-4147-A177-3AD203B41FA5}">
                      <a16:colId xmlns:a16="http://schemas.microsoft.com/office/drawing/2014/main" val="20004"/>
                    </a:ext>
                  </a:extLst>
                </a:gridCol>
                <a:gridCol w="1213025">
                  <a:extLst>
                    <a:ext uri="{9D8B030D-6E8A-4147-A177-3AD203B41FA5}">
                      <a16:colId xmlns:a16="http://schemas.microsoft.com/office/drawing/2014/main" val="20005"/>
                    </a:ext>
                  </a:extLst>
                </a:gridCol>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p>
        </p:txBody>
      </p:sp>
      <p:sp>
        <p:nvSpPr>
          <p:cNvPr id="691" name="Google Shape;691;p49"/>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p>
        </p:txBody>
      </p:sp>
      <p:pic>
        <p:nvPicPr>
          <p:cNvPr id="692" name="Google Shape;692;p49"/>
          <p:cNvPicPr preferRelativeResize="0">
            <a:picLocks noGrp="1"/>
          </p:cNvPicPr>
          <p:nvPr>
            <p:ph type="pic" idx="2"/>
          </p:nvPr>
        </p:nvPicPr>
        <p:blipFill rotWithShape="1">
          <a:blip r:embed="rId3"/>
          <a:srcRect l="16626" r="16626"/>
          <a:stretch>
            <a:fillRect/>
          </a:stretch>
        </p:blipFill>
        <p:spPr>
          <a:xfrm>
            <a:off x="720000" y="630000"/>
            <a:ext cx="2252099" cy="2252098"/>
          </a:xfrm>
          <a:prstGeom prst="rect">
            <a:avLst/>
          </a:prstGeom>
        </p:spPr>
      </p:pic>
      <p:pic>
        <p:nvPicPr>
          <p:cNvPr id="693" name="Google Shape;693;p49"/>
          <p:cNvPicPr preferRelativeResize="0">
            <a:picLocks noGrp="1"/>
          </p:cNvPicPr>
          <p:nvPr>
            <p:ph type="pic" idx="3"/>
          </p:nvPr>
        </p:nvPicPr>
        <p:blipFill rotWithShape="1">
          <a:blip r:embed="rId4"/>
          <a:srcRect t="3016" b="3007"/>
          <a:stretch>
            <a:fillRect/>
          </a:stretch>
        </p:blipFill>
        <p:spPr>
          <a:xfrm>
            <a:off x="720000" y="3102925"/>
            <a:ext cx="2252099" cy="1410601"/>
          </a:xfrm>
          <a:prstGeom prst="rect">
            <a:avLst/>
          </a:prstGeom>
        </p:spPr>
      </p:pic>
      <p:pic>
        <p:nvPicPr>
          <p:cNvPr id="694" name="Google Shape;694;p49"/>
          <p:cNvPicPr preferRelativeResize="0">
            <a:picLocks noGrp="1"/>
          </p:cNvPicPr>
          <p:nvPr>
            <p:ph type="pic" idx="4"/>
          </p:nvPr>
        </p:nvPicPr>
        <p:blipFill rotWithShape="1">
          <a:blip r:embed="rId5"/>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50"/>
          <p:cNvSpPr txBox="1">
            <a:spLocks noGrp="1"/>
          </p:cNvSpPr>
          <p:nvPr>
            <p:ph type="title"/>
          </p:nvPr>
        </p:nvSpPr>
        <p:spPr>
          <a:xfrm>
            <a:off x="872400" y="559175"/>
            <a:ext cx="42132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Thanks!</a:t>
            </a:r>
          </a:p>
        </p:txBody>
      </p:sp>
      <p:sp>
        <p:nvSpPr>
          <p:cNvPr id="704" name="Google Shape;704;p50"/>
          <p:cNvSpPr txBox="1">
            <a:spLocks noGrp="1"/>
          </p:cNvSpPr>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812A5F"/>
              </a:buClr>
              <a:buFont typeface="Arial" panose="020B0604020202020204"/>
              <a:buNone/>
            </a:pPr>
            <a:r>
              <a:rPr lang="en-GB"/>
              <a:t>Does anyone have any questions?</a:t>
            </a:r>
          </a:p>
          <a:p>
            <a:pPr marL="0" lvl="0" indent="0" algn="l" rtl="0">
              <a:spcBef>
                <a:spcPts val="0"/>
              </a:spcBef>
              <a:spcAft>
                <a:spcPts val="0"/>
              </a:spcAft>
              <a:buNone/>
            </a:pPr>
            <a:r>
              <a:rPr lang="en-GB"/>
              <a:t>youremail@freepik.com | +91 620 421 838 yourwebsite.com</a:t>
            </a:r>
          </a:p>
        </p:txBody>
      </p:sp>
      <p:grpSp>
        <p:nvGrpSpPr>
          <p:cNvPr id="705" name="Google Shape;705;p50"/>
          <p:cNvGrpSpPr/>
          <p:nvPr/>
        </p:nvGrpSpPr>
        <p:grpSpPr>
          <a:xfrm>
            <a:off x="1991253" y="2732206"/>
            <a:ext cx="270006" cy="270006"/>
            <a:chOff x="1379798" y="1723250"/>
            <a:chExt cx="397887" cy="397887"/>
          </a:xfrm>
        </p:grpSpPr>
        <p:sp>
          <p:nvSpPr>
            <p:cNvPr id="706" name="Google Shape;706;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710;p50"/>
          <p:cNvGrpSpPr/>
          <p:nvPr/>
        </p:nvGrpSpPr>
        <p:grpSpPr>
          <a:xfrm>
            <a:off x="1011519" y="2732206"/>
            <a:ext cx="270020" cy="270006"/>
            <a:chOff x="266768" y="1721375"/>
            <a:chExt cx="397907" cy="397887"/>
          </a:xfrm>
        </p:grpSpPr>
        <p:sp>
          <p:nvSpPr>
            <p:cNvPr id="711" name="Google Shape;711;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50"/>
          <p:cNvGrpSpPr/>
          <p:nvPr/>
        </p:nvGrpSpPr>
        <p:grpSpPr>
          <a:xfrm>
            <a:off x="1501394" y="2732206"/>
            <a:ext cx="269992" cy="270006"/>
            <a:chOff x="864491" y="1723250"/>
            <a:chExt cx="397866" cy="397887"/>
          </a:xfrm>
        </p:grpSpPr>
        <p:sp>
          <p:nvSpPr>
            <p:cNvPr id="714" name="Google Shape;714;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 name="Google Shape;717;p50"/>
          <p:cNvSpPr txBox="1"/>
          <p:nvPr/>
        </p:nvSpPr>
        <p:spPr>
          <a:xfrm>
            <a:off x="872400" y="4030261"/>
            <a:ext cx="3196200" cy="3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Please keep this slide for attribution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718" name="Google Shape;718;p50"/>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panose="020B0604020202020204"/>
              <a:buNone/>
            </a:pPr>
            <a:r>
              <a:rPr lang="en-GB"/>
              <a:t>ARTICLE REVIEW | 2XXX</a:t>
            </a:r>
          </a:p>
        </p:txBody>
      </p:sp>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 name="Google Shape;720;p50"/>
          <p:cNvGrpSpPr/>
          <p:nvPr/>
        </p:nvGrpSpPr>
        <p:grpSpPr>
          <a:xfrm>
            <a:off x="5918173" y="1231894"/>
            <a:ext cx="5864488" cy="3305705"/>
            <a:chOff x="5918173" y="1231894"/>
            <a:chExt cx="5864488" cy="3305705"/>
          </a:xfrm>
        </p:grpSpPr>
        <p:sp>
          <p:nvSpPr>
            <p:cNvPr id="721" name="Google Shape;721;p50"/>
            <p:cNvSpPr/>
            <p:nvPr/>
          </p:nvSpPr>
          <p:spPr>
            <a:xfrm rot="-9377636" flipH="1">
              <a:off x="6507321" y="1550640"/>
              <a:ext cx="449204" cy="302431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0"/>
            <p:cNvSpPr/>
            <p:nvPr/>
          </p:nvSpPr>
          <p:spPr>
            <a:xfrm rot="6822364" flipH="1">
              <a:off x="8734910" y="-346982"/>
              <a:ext cx="449204" cy="596965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 name="Google Shape;723;p50"/>
          <p:cNvSpPr/>
          <p:nvPr/>
        </p:nvSpPr>
        <p:spPr>
          <a:xfrm flipH="1">
            <a:off x="5361494" y="234720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0"/>
          <p:cNvSpPr/>
          <p:nvPr/>
        </p:nvSpPr>
        <p:spPr>
          <a:xfrm flipH="1">
            <a:off x="7640369" y="334645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0"/>
          <p:cNvSpPr/>
          <p:nvPr/>
        </p:nvSpPr>
        <p:spPr>
          <a:xfrm>
            <a:off x="952025" y="1500050"/>
            <a:ext cx="27345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882810" y="1615750"/>
            <a:ext cx="33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0"/>
          <p:cNvSpPr/>
          <p:nvPr/>
        </p:nvSpPr>
        <p:spPr>
          <a:xfrm>
            <a:off x="978991"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0"/>
          <p:cNvSpPr/>
          <p:nvPr/>
        </p:nvSpPr>
        <p:spPr>
          <a:xfrm>
            <a:off x="1468828"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0"/>
          <p:cNvSpPr/>
          <p:nvPr/>
        </p:nvSpPr>
        <p:spPr>
          <a:xfrm>
            <a:off x="1958653"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51"/>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dirty="0"/>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dirty="0"/>
          </a:p>
          <a:p>
            <a:pPr marL="0" lvl="0" indent="0" algn="l" rtl="0">
              <a:spcBef>
                <a:spcPts val="0"/>
              </a:spcBef>
              <a:spcAft>
                <a:spcPts val="0"/>
              </a:spcAft>
              <a:buClr>
                <a:schemeClr val="dk1"/>
              </a:buClr>
              <a:buSzPts val="1100"/>
              <a:buFont typeface="Arial" panose="020B0604020202020204"/>
              <a:buNone/>
            </a:pPr>
            <a:r>
              <a:rPr lang="en-GB"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dirty="0">
                <a:uFill>
                  <a:noFill/>
                </a:uFill>
                <a:hlinkClick r:id="rId3"/>
              </a:rPr>
              <a:t>Flat geometric background</a:t>
            </a:r>
            <a:r>
              <a:rPr lang="en-GB" dirty="0"/>
              <a:t> </a:t>
            </a:r>
          </a:p>
        </p:txBody>
      </p:sp>
      <p:sp>
        <p:nvSpPr>
          <p:cNvPr id="735" name="Google Shape;73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grpSp>
        <p:nvGrpSpPr>
          <p:cNvPr id="13" name="Group 12">
            <a:extLst>
              <a:ext uri="{FF2B5EF4-FFF2-40B4-BE49-F238E27FC236}">
                <a16:creationId xmlns:a16="http://schemas.microsoft.com/office/drawing/2014/main" id="{C66777E4-DD38-BD69-4628-39A941BB475E}"/>
              </a:ext>
            </a:extLst>
          </p:cNvPr>
          <p:cNvGrpSpPr/>
          <p:nvPr/>
        </p:nvGrpSpPr>
        <p:grpSpPr>
          <a:xfrm>
            <a:off x="188180" y="2534285"/>
            <a:ext cx="2621280" cy="869950"/>
            <a:chOff x="188180" y="2534285"/>
            <a:chExt cx="2621280" cy="869950"/>
          </a:xfrm>
        </p:grpSpPr>
        <p:sp>
          <p:nvSpPr>
            <p:cNvPr id="15" name="Google Shape;318;p33" descr="no1" title="no1">
              <a:extLst>
                <a:ext uri="{FF2B5EF4-FFF2-40B4-BE49-F238E27FC236}">
                  <a16:creationId xmlns:a16="http://schemas.microsoft.com/office/drawing/2014/main" id="{C5759093-A322-EF92-7C91-6592A34DB694}"/>
                </a:ext>
              </a:extLst>
            </p:cNvPr>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16" name="Google Shape;322;p33">
              <a:extLst>
                <a:ext uri="{FF2B5EF4-FFF2-40B4-BE49-F238E27FC236}">
                  <a16:creationId xmlns:a16="http://schemas.microsoft.com/office/drawing/2014/main" id="{A53613B1-CA16-31E3-2EAA-E7CC2B122806}"/>
                </a:ext>
              </a:extLst>
            </p:cNvPr>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7" name="Text Box 27" descr="gh" title="ghoziyah">
              <a:extLst>
                <a:ext uri="{FF2B5EF4-FFF2-40B4-BE49-F238E27FC236}">
                  <a16:creationId xmlns:a16="http://schemas.microsoft.com/office/drawing/2014/main" id="{F4102D9E-5359-0066-4EAB-7210D50DA944}"/>
                </a:ext>
              </a:extLst>
            </p:cNvPr>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roup 35"/>
          <p:cNvGrpSpPr/>
          <p:nvPr/>
        </p:nvGrpSpPr>
        <p:grpSpPr>
          <a:xfrm>
            <a:off x="4214279" y="537824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المادية</a:t>
              </a:r>
            </a:p>
          </p:txBody>
        </p:sp>
      </p:grpSp>
      <p:grpSp>
        <p:nvGrpSpPr>
          <p:cNvPr id="14" name="Group 13">
            <a:extLst>
              <a:ext uri="{FF2B5EF4-FFF2-40B4-BE49-F238E27FC236}">
                <a16:creationId xmlns:a16="http://schemas.microsoft.com/office/drawing/2014/main" id="{2513FC1E-AF9E-56DA-F28F-5A8D7AE058B4}"/>
              </a:ext>
            </a:extLst>
          </p:cNvPr>
          <p:cNvGrpSpPr/>
          <p:nvPr/>
        </p:nvGrpSpPr>
        <p:grpSpPr>
          <a:xfrm>
            <a:off x="1168186" y="5196841"/>
            <a:ext cx="2621280" cy="869950"/>
            <a:chOff x="188180" y="2534285"/>
            <a:chExt cx="2621280" cy="869950"/>
          </a:xfrm>
        </p:grpSpPr>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algn="ctr" rtl="1" fontAlgn="ctr"/>
              <a:r>
                <a:rPr lang="ar-SA" sz="4000" dirty="0">
                  <a:latin typeface="Segoe UI Semibold" panose="020B0702040204020203" charset="0"/>
                  <a:cs typeface="Segoe UI Semibold" panose="020B0702040204020203" charset="0"/>
                </a:rPr>
                <a:t>الغازية</a:t>
              </a:r>
            </a:p>
          </p:txBody>
        </p:sp>
      </p:gr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algn="l" rtl="0" fontAlgn="ctr"/>
            <a:r>
              <a:rPr lang="id-ID" altLang="ar-SA" sz="1000">
                <a:latin typeface="Google Sans Medium" panose="020B0603030502040203" charset="0"/>
                <a:cs typeface="Google Sans Medium" panose="020B0603030502040203" charset="0"/>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ar-SA" sz="4600" b="1">
                <a:noFill/>
              </a:rPr>
              <a:t>-</a:t>
            </a:r>
            <a:r>
              <a:rPr lang="en-US" altLang="en-GB" sz="4600"/>
              <a:t>Dalam Al-Quran</a:t>
            </a:r>
            <a:r>
              <a:rPr lang="en-US" altLang="en-GB" sz="4600">
                <a:noFill/>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mc:Choice xmlns:psez="http://schemas.microsoft.com/office/powerpoint/2016/sectionzoom" Requires="psez">
          <p:graphicFrame>
            <p:nvGraphicFramePr>
              <p:cNvPr id="18" name="Section Zoom 17">
                <a:extLst>
                  <a:ext uri="{FF2B5EF4-FFF2-40B4-BE49-F238E27FC236}">
                    <a16:creationId xmlns:a16="http://schemas.microsoft.com/office/drawing/2014/main" id="{C6F1327A-503B-1279-C415-66313DFA98DB}"/>
                  </a:ext>
                </a:extLst>
              </p:cNvPr>
              <p:cNvGraphicFramePr>
                <a:graphicFrameLocks noChangeAspect="1"/>
              </p:cNvGraphicFramePr>
              <p:nvPr>
                <p:extLst>
                  <p:ext uri="{D42A27DB-BD31-4B8C-83A1-F6EECF244321}">
                    <p14:modId xmlns:p14="http://schemas.microsoft.com/office/powerpoint/2010/main" val="158963653"/>
                  </p:ext>
                </p:extLst>
              </p:nvPr>
            </p:nvGraphicFramePr>
            <p:xfrm>
              <a:off x="192023" y="2514600"/>
              <a:ext cx="2816992" cy="1069848"/>
            </p:xfrm>
            <a:graphic>
              <a:graphicData uri="http://schemas.microsoft.com/office/powerpoint/2016/sectionzoom">
                <psez:sectionZm>
                  <psez:sectionZmObj sectionId="{051ECAD3-F63A-414E-B7CC-2DD00842CEFE}">
                    <psez:zmPr id="{ECDA1BCE-D5D8-46AB-80B0-2E2476C887F2}" imageType="cover">
                      <p166:blipFill xmlns:p166="http://schemas.microsoft.com/office/powerpoint/2016/6/main">
                        <a:blip r:embed="rId3"/>
                        <a:stretch>
                          <a:fillRect/>
                        </a:stretch>
                      </p166:blipFill>
                      <p166:spPr xmlns:p166="http://schemas.microsoft.com/office/powerpoint/2016/6/main">
                        <a:xfrm>
                          <a:off x="0" y="0"/>
                          <a:ext cx="2816992" cy="1069848"/>
                        </a:xfrm>
                        <a:prstGeom prst="rect">
                          <a:avLst/>
                        </a:prstGeom>
                        <a:ln w="3175">
                          <a:noFill/>
                        </a:ln>
                      </p166:spPr>
                    </psez:zmPr>
                  </psez:sectionZmObj>
                </psez:sectionZm>
              </a:graphicData>
            </a:graphic>
          </p:graphicFrame>
        </mc:Choice>
        <mc:Fallback>
          <p:pic>
            <p:nvPicPr>
              <p:cNvPr id="18" name="Section Zoom 17">
                <a:hlinkClick r:id="rId4" action="ppaction://hlinksldjump"/>
                <a:extLst>
                  <a:ext uri="{FF2B5EF4-FFF2-40B4-BE49-F238E27FC236}">
                    <a16:creationId xmlns:a16="http://schemas.microsoft.com/office/drawing/2014/main" id="{C6F1327A-503B-1279-C415-66313DFA98DB}"/>
                  </a:ext>
                </a:extLst>
              </p:cNvPr>
              <p:cNvPicPr>
                <a:picLocks noGrp="1" noRot="1" noChangeAspect="1" noMove="1" noResize="1" noEditPoints="1" noAdjustHandles="1" noChangeArrowheads="1" noChangeShapeType="1"/>
              </p:cNvPicPr>
              <p:nvPr/>
            </p:nvPicPr>
            <p:blipFill>
              <a:blip r:embed="rId3"/>
              <a:stretch>
                <a:fillRect/>
              </a:stretch>
            </p:blipFill>
            <p:spPr>
              <a:xfrm>
                <a:off x="192023" y="2514600"/>
                <a:ext cx="2816992" cy="1069848"/>
              </a:xfrm>
              <a:prstGeom prst="rect">
                <a:avLst/>
              </a:prstGeom>
              <a:ln w="3175">
                <a:noFill/>
              </a:ln>
            </p:spPr>
          </p:pic>
        </mc:Fallback>
      </mc:AlternateContent>
      <mc:AlternateContent xmlns:mc="http://schemas.openxmlformats.org/markup-compatibility/2006" xmlns:psez="http://schemas.microsoft.com/office/powerpoint/2016/sectionzoom">
        <mc:Choice Requires="psez">
          <p:graphicFrame>
            <p:nvGraphicFramePr>
              <p:cNvPr id="12" name="Section Zoom 11">
                <a:extLst>
                  <a:ext uri="{FF2B5EF4-FFF2-40B4-BE49-F238E27FC236}">
                    <a16:creationId xmlns:a16="http://schemas.microsoft.com/office/drawing/2014/main" id="{43733DC0-F103-6E86-359E-8EEE071C838A}"/>
                  </a:ext>
                </a:extLst>
              </p:cNvPr>
              <p:cNvGraphicFramePr>
                <a:graphicFrameLocks noChangeAspect="1"/>
              </p:cNvGraphicFramePr>
              <p:nvPr>
                <p:extLst>
                  <p:ext uri="{D42A27DB-BD31-4B8C-83A1-F6EECF244321}">
                    <p14:modId xmlns:p14="http://schemas.microsoft.com/office/powerpoint/2010/main" val="1254577186"/>
                  </p:ext>
                </p:extLst>
              </p:nvPr>
            </p:nvGraphicFramePr>
            <p:xfrm>
              <a:off x="3429000" y="2231136"/>
              <a:ext cx="2151507" cy="1877377"/>
            </p:xfrm>
            <a:graphic>
              <a:graphicData uri="http://schemas.microsoft.com/office/powerpoint/2016/sectionzoom">
                <psez:sectionZm>
                  <psez:sectionZmObj sectionId="{E9C6376D-DBAC-4C0C-B796-F897CE651637}">
                    <psez:zmPr id="{597846ED-C71D-4826-AAA2-28AF3CA3B718}" imageType="cover">
                      <p166:blipFill xmlns:p166="http://schemas.microsoft.com/office/powerpoint/2016/6/main">
                        <a:blip r:embed="rId5"/>
                        <a:stretch>
                          <a:fillRect/>
                        </a:stretch>
                      </p166:blipFill>
                      <p166:spPr xmlns:p166="http://schemas.microsoft.com/office/powerpoint/2016/6/main">
                        <a:xfrm>
                          <a:off x="0" y="0"/>
                          <a:ext cx="2151507" cy="1877377"/>
                        </a:xfrm>
                        <a:prstGeom prst="rect">
                          <a:avLst/>
                        </a:prstGeom>
                        <a:ln w="3175">
                          <a:noFill/>
                        </a:ln>
                      </p166:spPr>
                    </psez:zmPr>
                  </psez:sectionZmObj>
                </psez:sectionZm>
              </a:graphicData>
            </a:graphic>
          </p:graphicFrame>
        </mc:Choice>
        <mc:Fallback xmlns="">
          <p:pic>
            <p:nvPicPr>
              <p:cNvPr id="12" name="Section Zoom 11">
                <a:hlinkClick r:id="rId6" action="ppaction://hlinksldjump"/>
                <a:extLst>
                  <a:ext uri="{FF2B5EF4-FFF2-40B4-BE49-F238E27FC236}">
                    <a16:creationId xmlns:a16="http://schemas.microsoft.com/office/drawing/2014/main" id="{43733DC0-F103-6E86-359E-8EEE071C838A}"/>
                  </a:ext>
                </a:extLst>
              </p:cNvPr>
              <p:cNvPicPr>
                <a:picLocks noGrp="1" noRot="1" noChangeAspect="1" noMove="1" noResize="1" noEditPoints="1" noAdjustHandles="1" noChangeArrowheads="1" noChangeShapeType="1"/>
              </p:cNvPicPr>
              <p:nvPr/>
            </p:nvPicPr>
            <p:blipFill>
              <a:blip r:embed="rId7"/>
              <a:stretch>
                <a:fillRect/>
              </a:stretch>
            </p:blipFill>
            <p:spPr>
              <a:xfrm>
                <a:off x="3429000" y="2231136"/>
                <a:ext cx="2151507" cy="1877377"/>
              </a:xfrm>
              <a:prstGeom prst="rect">
                <a:avLst/>
              </a:prstGeom>
              <a:ln w="3175">
                <a:noFill/>
              </a:ln>
            </p:spPr>
          </p:pic>
        </mc:Fallback>
      </mc:AlternateContent>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250" advClick="0">
        <p159:morph option="byObject"/>
      </p:transition>
    </mc:Choice>
    <mc:Fallback>
      <p:transition spd="slow" advClick="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52"/>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People business meeting high angle</a:t>
            </a:r>
            <a:r>
              <a:rPr lang="en-GB"/>
              <a:t> </a:t>
            </a:r>
          </a:p>
          <a:p>
            <a:pPr marL="457200" lvl="0" indent="-304800" algn="l" rtl="0">
              <a:spcBef>
                <a:spcPts val="0"/>
              </a:spcBef>
              <a:spcAft>
                <a:spcPts val="0"/>
              </a:spcAft>
              <a:buSzPts val="1200"/>
              <a:buChar char="●"/>
            </a:pPr>
            <a:r>
              <a:rPr lang="en-GB">
                <a:uFill>
                  <a:noFill/>
                </a:uFill>
                <a:hlinkClick r:id="rId4"/>
              </a:rPr>
              <a:t>Female web designer taking notes office</a:t>
            </a:r>
            <a:r>
              <a:rPr lang="en-GB"/>
              <a:t> </a:t>
            </a:r>
          </a:p>
          <a:p>
            <a:pPr marL="457200" lvl="0" indent="-304800" algn="l" rtl="0">
              <a:spcBef>
                <a:spcPts val="0"/>
              </a:spcBef>
              <a:spcAft>
                <a:spcPts val="0"/>
              </a:spcAft>
              <a:buSzPts val="1200"/>
              <a:buChar char="●"/>
            </a:pPr>
            <a:r>
              <a:rPr lang="en-GB">
                <a:uFill>
                  <a:noFill/>
                </a:uFill>
                <a:hlinkClick r:id="rId5"/>
              </a:rPr>
              <a:t>Young business woman work office</a:t>
            </a:r>
            <a:r>
              <a:rPr lang="en-GB"/>
              <a:t> </a:t>
            </a:r>
          </a:p>
        </p:txBody>
      </p:sp>
      <p:sp>
        <p:nvSpPr>
          <p:cNvPr id="755" name="Google Shape;75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3"/>
        <p:cNvGrpSpPr/>
        <p:nvPr/>
      </p:nvGrpSpPr>
      <p:grpSpPr>
        <a:xfrm>
          <a:off x="0" y="0"/>
          <a:ext cx="0" cy="0"/>
          <a:chOff x="0" y="0"/>
          <a:chExt cx="0" cy="0"/>
        </a:xfrm>
      </p:grpSpPr>
      <p:sp>
        <p:nvSpPr>
          <p:cNvPr id="764" name="Google Shape;764;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p>
        </p:txBody>
      </p:sp>
      <p:sp>
        <p:nvSpPr>
          <p:cNvPr id="765" name="Google Shape;765;p5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dk2"/>
                </a:solidFill>
                <a:hlinkClick r:id="rId3"/>
              </a:rPr>
              <a:t>Slidesgo</a:t>
            </a:r>
            <a:r>
              <a:rPr lang="en-GB" sz="1100" b="1">
                <a:solidFill>
                  <a:schemeClr val="dk2"/>
                </a:solidFill>
              </a:rPr>
              <a:t> </a:t>
            </a:r>
            <a:r>
              <a:rPr lang="en-GB" sz="1100">
                <a:solidFill>
                  <a:schemeClr val="lt1"/>
                </a:solidFill>
              </a:rPr>
              <a:t>by keeping the </a:t>
            </a:r>
            <a:r>
              <a:rPr lang="en-GB" sz="1100" b="1" u="sng">
                <a:solidFill>
                  <a:schemeClr val="hlink"/>
                </a:solidFill>
                <a:hlinkClick r:id="rId4" action="ppaction://hlinksldjump"/>
              </a:rPr>
              <a:t>Thanks</a:t>
            </a:r>
            <a:r>
              <a:rPr lang="en-GB" sz="1100" b="1">
                <a:solidFill>
                  <a:schemeClr val="dk2"/>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panose="020B0604020202020204"/>
              <a:buNone/>
            </a:pPr>
            <a:r>
              <a:rPr lang="en-GB"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panose="020B0604020202020204"/>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b="1" u="sng">
                <a:solidFill>
                  <a:schemeClr val="dk2"/>
                </a:solidFill>
                <a:hlinkClick r:id="rId5"/>
              </a:rPr>
              <a:t>https://slidesgo.com/faqs</a:t>
            </a:r>
            <a:r>
              <a:rPr lang="en-GB" sz="1100">
                <a:solidFill>
                  <a:schemeClr val="lt1"/>
                </a:solidFill>
              </a:rPr>
              <a:t> and </a:t>
            </a:r>
            <a:r>
              <a:rPr lang="en-GB" sz="1100" b="1" u="sng">
                <a:solidFill>
                  <a:schemeClr val="dk2"/>
                </a:solidFill>
                <a:hlinkClick r:id="rId6"/>
              </a:rPr>
              <a:t>https://slidesgo.com/slidesgo-school</a:t>
            </a:r>
            <a:endParaRPr sz="1100" b="1">
              <a:solidFill>
                <a:schemeClr val="dk2"/>
              </a:solidFill>
            </a:endParaRP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9"/>
        <p:cNvGrpSpPr/>
        <p:nvPr/>
      </p:nvGrpSpPr>
      <p:grpSpPr>
        <a:xfrm>
          <a:off x="0" y="0"/>
          <a:ext cx="0" cy="0"/>
          <a:chOff x="0" y="0"/>
          <a:chExt cx="0" cy="0"/>
        </a:xfrm>
      </p:grpSpPr>
      <p:sp>
        <p:nvSpPr>
          <p:cNvPr id="770" name="Google Shape;770;p5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dk2"/>
                </a:solidFill>
                <a:hlinkClick r:id="rId3"/>
              </a:rPr>
              <a:t>Slidesgo</a:t>
            </a:r>
            <a:r>
              <a:rPr lang="en-GB" sz="1100" b="1">
                <a:solidFill>
                  <a:schemeClr val="dk2"/>
                </a:solidFill>
              </a:rPr>
              <a:t> </a:t>
            </a:r>
            <a:r>
              <a:rPr lang="en-GB" sz="1100">
                <a:solidFill>
                  <a:schemeClr val="lt1"/>
                </a:solidFill>
              </a:rPr>
              <a:t>or keeping the "</a:t>
            </a:r>
            <a:r>
              <a:rPr lang="en-GB" sz="1100" b="1" u="sng">
                <a:solidFill>
                  <a:schemeClr val="hlink"/>
                </a:solidFill>
                <a:hlinkClick r:id="rId4" action="ppaction://hlinksldjump"/>
              </a:rPr>
              <a:t>Thanks</a:t>
            </a:r>
            <a:r>
              <a:rPr lang="en-GB"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GB" sz="1100" b="1" u="sng">
                <a:solidFill>
                  <a:schemeClr val="dk2"/>
                </a:solidFill>
                <a:hlinkClick r:id="rId5"/>
              </a:rPr>
              <a:t>https://slidesgo.com/faqs</a:t>
            </a:r>
            <a:r>
              <a:rPr lang="en-GB" sz="1100">
                <a:solidFill>
                  <a:schemeClr val="lt1"/>
                </a:solidFill>
              </a:rPr>
              <a:t> and </a:t>
            </a:r>
            <a:r>
              <a:rPr lang="en-GB" sz="1100" b="1" u="sng">
                <a:solidFill>
                  <a:schemeClr val="dk2"/>
                </a:solidFill>
                <a:hlinkClick r:id="rId6"/>
              </a:rPr>
              <a:t>https://slidesgo.com/slidesgo-school</a:t>
            </a:r>
            <a:endParaRPr sz="1100" b="1">
              <a:solidFill>
                <a:schemeClr val="dk2"/>
              </a:solidFill>
            </a:endParaRPr>
          </a:p>
        </p:txBody>
      </p:sp>
      <p:sp>
        <p:nvSpPr>
          <p:cNvPr id="771" name="Google Shape;771;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3"/>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4"/>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3"/>
              </a:rPr>
              <a:t>ow it works</a:t>
            </a:r>
            <a:r>
              <a:rPr lang="en-GB" sz="1100">
                <a:solidFill>
                  <a:schemeClr val="lt1"/>
                </a:solidFill>
                <a:uFill>
                  <a:noFill/>
                </a:uFill>
                <a:hlinkClick r:id="rId3"/>
              </a:rPr>
              <a:t>.</a:t>
            </a:r>
            <a:endParaRPr sz="1100">
              <a:solidFill>
                <a:schemeClr val="lt1"/>
              </a:solidFill>
            </a:endParaRPr>
          </a:p>
        </p:txBody>
      </p:sp>
      <p:sp>
        <p:nvSpPr>
          <p:cNvPr id="795" name="Google Shape;795;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p>
        </p:txBody>
      </p:sp>
      <p:pic>
        <p:nvPicPr>
          <p:cNvPr id="796" name="Google Shape;796;p56"/>
          <p:cNvPicPr preferRelativeResize="0"/>
          <p:nvPr/>
        </p:nvPicPr>
        <p:blipFill rotWithShape="1">
          <a:blip r:embed="rId4"/>
          <a:srcRect t="16547" b="16540"/>
          <a:stretch>
            <a:fillRect/>
          </a:stretch>
        </p:blipFill>
        <p:spPr>
          <a:xfrm>
            <a:off x="723400" y="2607125"/>
            <a:ext cx="1522615" cy="1018800"/>
          </a:xfrm>
          <a:prstGeom prst="rect">
            <a:avLst/>
          </a:prstGeom>
          <a:noFill/>
          <a:ln>
            <a:noFill/>
          </a:ln>
        </p:spPr>
      </p:pic>
      <p:sp>
        <p:nvSpPr>
          <p:cNvPr id="797" name="Google Shape;797;p5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Pana</a:t>
            </a:r>
            <a:endParaRPr b="1">
              <a:solidFill>
                <a:schemeClr val="dk2"/>
              </a:solidFill>
            </a:endParaRPr>
          </a:p>
        </p:txBody>
      </p:sp>
      <p:sp>
        <p:nvSpPr>
          <p:cNvPr id="798" name="Google Shape;798;p5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Amico</a:t>
            </a:r>
            <a:endParaRPr b="1">
              <a:solidFill>
                <a:schemeClr val="dk2"/>
              </a:solidFill>
            </a:endParaRPr>
          </a:p>
        </p:txBody>
      </p:sp>
      <p:sp>
        <p:nvSpPr>
          <p:cNvPr id="799" name="Google Shape;799;p5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7"/>
              </a:rPr>
              <a:t>Bro</a:t>
            </a:r>
            <a:endParaRPr b="1">
              <a:solidFill>
                <a:schemeClr val="dk2"/>
              </a:solidFill>
            </a:endParaRPr>
          </a:p>
        </p:txBody>
      </p:sp>
      <p:sp>
        <p:nvSpPr>
          <p:cNvPr id="800" name="Google Shape;800;p5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8"/>
              </a:rPr>
              <a:t>Rafiki</a:t>
            </a:r>
            <a:endParaRPr b="1">
              <a:solidFill>
                <a:schemeClr val="dk2"/>
              </a:solidFill>
            </a:endParaRPr>
          </a:p>
        </p:txBody>
      </p:sp>
      <p:pic>
        <p:nvPicPr>
          <p:cNvPr id="801" name="Google Shape;801;p56"/>
          <p:cNvPicPr preferRelativeResize="0"/>
          <p:nvPr/>
        </p:nvPicPr>
        <p:blipFill rotWithShape="1">
          <a:blip r:embed="rId9"/>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10"/>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11"/>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2"/>
          <a:srcRect t="14837" b="14844"/>
          <a:stretch>
            <a:fillRect/>
          </a:stretch>
        </p:blipFill>
        <p:spPr>
          <a:xfrm>
            <a:off x="6717734" y="2517795"/>
            <a:ext cx="1702865" cy="1197460"/>
          </a:xfrm>
          <a:prstGeom prst="rect">
            <a:avLst/>
          </a:prstGeom>
          <a:noFill/>
          <a:ln>
            <a:noFill/>
          </a:ln>
        </p:spPr>
      </p:pic>
      <p:sp>
        <p:nvSpPr>
          <p:cNvPr id="805" name="Google Shape;805;p5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3"/>
              </a:rPr>
              <a:t>Cuate</a:t>
            </a:r>
            <a:endParaRPr b="1">
              <a:solidFill>
                <a:schemeClr val="dk2"/>
              </a:solidFill>
            </a:endParaRP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3"/>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3000000" cy="30000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49" name="Google Shape;3849;p60"/>
          <p:cNvGraphicFramePr/>
          <p:nvPr/>
        </p:nvGraphicFramePr>
        <p:xfrm>
          <a:off x="5935863" y="996311"/>
          <a:ext cx="3000000" cy="30000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850" name="Google Shape;3850;p60"/>
          <p:cNvGraphicFramePr/>
          <p:nvPr/>
        </p:nvGraphicFramePr>
        <p:xfrm>
          <a:off x="3342575" y="2130461"/>
          <a:ext cx="3000000" cy="3000000"/>
        </p:xfrm>
        <a:graphic>
          <a:graphicData uri="http://schemas.openxmlformats.org/drawingml/2006/table">
            <a:tbl>
              <a:tblPr>
                <a:noFill/>
                <a:tableStyleId>{3705B4D3-1A3C-46D3-9B5D-2E3A499F1FC1}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93" name="Google Shape;3893;p60"/>
          <p:cNvGraphicFramePr/>
          <p:nvPr/>
        </p:nvGraphicFramePr>
        <p:xfrm>
          <a:off x="711088" y="2130461"/>
          <a:ext cx="3000000" cy="3000000"/>
        </p:xfrm>
        <a:graphic>
          <a:graphicData uri="http://schemas.openxmlformats.org/drawingml/2006/table">
            <a:tbl>
              <a:tblPr>
                <a:noFill/>
                <a:tableStyleId>{3705B4D3-1A3C-46D3-9B5D-2E3A499F1FC1}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61"/>
          <p:cNvGrpSpPr/>
          <p:nvPr/>
        </p:nvGrpSpPr>
        <p:grpSpPr>
          <a:xfrm>
            <a:off x="2410248" y="1850269"/>
            <a:ext cx="698104" cy="698208"/>
            <a:chOff x="2565073" y="2075876"/>
            <a:chExt cx="672482" cy="672518"/>
          </a:xfrm>
        </p:grpSpPr>
        <p:sp>
          <p:nvSpPr>
            <p:cNvPr id="4151" name="Google Shape;4151;p6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5"/>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1"/>
              <p:cNvGrpSpPr/>
              <p:nvPr/>
            </p:nvGrpSpPr>
            <p:grpSpPr>
              <a:xfrm flipH="1">
                <a:off x="7734309" y="2063282"/>
                <a:ext cx="273693" cy="620095"/>
                <a:chOff x="8031573" y="2063282"/>
                <a:chExt cx="273693" cy="620095"/>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0" name="Google Shape;4330;p61"/>
          <p:cNvGrpSpPr/>
          <p:nvPr/>
        </p:nvGrpSpPr>
        <p:grpSpPr>
          <a:xfrm>
            <a:off x="6303109" y="971806"/>
            <a:ext cx="1317459" cy="684168"/>
            <a:chOff x="238125" y="999450"/>
            <a:chExt cx="7140700" cy="3708225"/>
          </a:xfrm>
        </p:grpSpPr>
        <p:sp>
          <p:nvSpPr>
            <p:cNvPr id="4331" name="Google Shape;4331;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6" name="Group 35"/>
          <p:cNvGrpSpPr/>
          <p:nvPr/>
        </p:nvGrpSpPr>
        <p:grpSpPr>
          <a:xfrm>
            <a:off x="3769163" y="2334911"/>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gr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285621466"/>
      </p:ext>
    </p:extLst>
  </p:cSld>
  <p:clrMapOvr>
    <a:masterClrMapping/>
  </p:clrMapOvr>
  <mc:AlternateContent xmlns:mc="http://schemas.openxmlformats.org/markup-compatibility/2006">
    <mc:Choice xmlns:p14="http://schemas.microsoft.com/office/powerpoint/2010/main" Requires="p14">
      <p:transition p14:dur="10" advClick="0" advTm="10"/>
    </mc:Choice>
    <mc:Fallback>
      <p:transition advClick="0" advTm="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8"/>
                                        </p:tgtEl>
                                      </p:cBhvr>
                                    </p:animEffect>
                                    <p:animScale>
                                      <p:cBhvr>
                                        <p:cTn id="7" dur="250" autoRev="1" fill="hold"/>
                                        <p:tgtEl>
                                          <p:spTgt spid="28"/>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27"/>
                                        </p:tgtEl>
                                      </p:cBhvr>
                                    </p:animEffect>
                                    <p:animScale>
                                      <p:cBhvr>
                                        <p:cTn id="10" dur="250" autoRev="1" fill="hold"/>
                                        <p:tgtEl>
                                          <p:spTgt spid="27"/>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26"/>
                                        </p:tgtEl>
                                      </p:cBhvr>
                                    </p:animEffect>
                                    <p:animScale>
                                      <p:cBhvr>
                                        <p:cTn id="13" dur="250" autoRev="1" fill="hold"/>
                                        <p:tgtEl>
                                          <p:spTgt spid="2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P spid="2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3"/>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p>
        </p:txBody>
      </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p>
        </p:txBody>
      </p:sp>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63"/>
        <p:cNvGrpSpPr/>
        <p:nvPr/>
      </p:nvGrpSpPr>
      <p:grpSpPr>
        <a:xfrm>
          <a:off x="0" y="0"/>
          <a:ext cx="0" cy="0"/>
          <a:chOff x="0" y="0"/>
          <a:chExt cx="0" cy="0"/>
        </a:xfrm>
      </p:grpSpPr>
      <p:pic>
        <p:nvPicPr>
          <p:cNvPr id="7864" name="Google Shape;7864;p70">
            <a:hlinkClick r:id="rId3"/>
          </p:cNvPr>
          <p:cNvPicPr preferRelativeResize="0"/>
          <p:nvPr/>
        </p:nvPicPr>
        <p:blipFill>
          <a:blip r:embed="rId4"/>
          <a:stretch>
            <a:fillRect/>
          </a:stretch>
        </p:blipFill>
        <p:spPr>
          <a:xfrm>
            <a:off x="3451063" y="2123075"/>
            <a:ext cx="2241874" cy="897350"/>
          </a:xfrm>
          <a:prstGeom prst="rect">
            <a:avLst/>
          </a:prstGeom>
          <a:noFill/>
          <a:ln>
            <a:noFill/>
          </a:ln>
        </p:spPr>
      </p:pic>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p>
        </p:txBody>
      </p:sp>
      <p:sp>
        <p:nvSpPr>
          <p:cNvPr id="298" name="Google Shape;298;p32"/>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extLst>
                    <a:ext uri="{9D8B030D-6E8A-4147-A177-3AD203B41FA5}">
                      <a16:colId xmlns:a16="http://schemas.microsoft.com/office/drawing/2014/main" val="20000"/>
                    </a:ext>
                  </a:extLst>
                </a:gridCol>
                <a:gridCol w="4941750">
                  <a:extLst>
                    <a:ext uri="{9D8B030D-6E8A-4147-A177-3AD203B41FA5}">
                      <a16:colId xmlns:a16="http://schemas.microsoft.com/office/drawing/2014/main" val="20001"/>
                    </a:ext>
                  </a:extLst>
                </a:gridCol>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7"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9"/>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6"/>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7"/>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3" name="Text Box 2" descr="gh" title="ghoziyah"/>
          <p:cNvSpPr txBox="1"/>
          <p:nvPr/>
        </p:nvSpPr>
        <p:spPr>
          <a:xfrm>
            <a:off x="5584825" y="1955165"/>
            <a:ext cx="2925445" cy="1247140"/>
          </a:xfrm>
          <a:prstGeom prst="rect">
            <a:avLst/>
          </a:prstGeom>
          <a:noFill/>
        </p:spPr>
        <p:txBody>
          <a:bodyPr wrap="square" rtlCol="0" anchor="t" anchorCtr="0">
            <a:noAutofit/>
          </a:bodyPr>
          <a:lstStyle/>
          <a:p>
            <a:pPr algn="l"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lstStyle/>
          <a:p>
            <a:pPr algn="ctr" rtl="1" fontAlgn="ctr"/>
            <a:r>
              <a:rPr lang="ar-SA" sz="5300">
                <a:latin typeface="Segoe UI Semibold" panose="020B0702040204020203" charset="0"/>
                <a:cs typeface="Segoe UI Semibold" panose="020B0702040204020203" charset="0"/>
              </a:rPr>
              <a:t>الغازية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a:latin typeface="Google Sans Medium" panose="020B0603030502040203" charset="0"/>
                <a:cs typeface="Google Sans Medium" panose="020B0603030502040203" charset="0"/>
              </a:rPr>
              <a:t>Langit </a:t>
            </a:r>
            <a:r>
              <a:rPr lang="en-US" altLang="id-ID" sz="3200">
                <a:latin typeface="Google Sans Medium" panose="020B0603030502040203" charset="0"/>
                <a:cs typeface="Google Sans Medium" panose="020B0603030502040203" charset="0"/>
              </a:rPr>
              <a:t>Al-Gh</a:t>
            </a:r>
            <a:r>
              <a:rPr lang="id-ID" altLang="ar-SA" sz="3200">
                <a:latin typeface="Google Sans Medium" panose="020B0603030502040203" charset="0"/>
                <a:cs typeface="Google Sans Medium" panose="020B0603030502040203" charset="0"/>
              </a:rPr>
              <a:t>a</a:t>
            </a:r>
            <a:r>
              <a:rPr lang="en-US" altLang="id-ID" sz="3200">
                <a:latin typeface="Google Sans Medium" panose="020B0603030502040203" charset="0"/>
                <a:cs typeface="Google Sans Medium" panose="020B0603030502040203" charset="0"/>
              </a:rPr>
              <a:t>ziyyah</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75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228600" y="327025"/>
            <a:ext cx="3252470" cy="13315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&amp; </a:t>
            </a:r>
            <a:r>
              <a:rPr lang="en-US" altLang="en-GB" dirty="0" err="1">
                <a:latin typeface="Google Sans Medium" panose="020B0603030502040203" charset="0"/>
                <a:cs typeface="Google Sans Medium" panose="020B0603030502040203" charset="0"/>
              </a:rPr>
              <a:t>Ciri-Ciri</a:t>
            </a:r>
            <a:r>
              <a:rPr lang="en-US" altLang="en-GB" dirty="0">
                <a:latin typeface="Google Sans Medium" panose="020B0603030502040203" charset="0"/>
                <a:cs typeface="Google Sans Medium" panose="020B0603030502040203" charset="0"/>
              </a:rPr>
              <a:t> </a:t>
            </a:r>
          </a:p>
        </p:txBody>
      </p:sp>
      <p:sp>
        <p:nvSpPr>
          <p:cNvPr id="332" name="Google Shape;332;p34"/>
          <p:cNvSpPr txBox="1">
            <a:spLocks noGrp="1"/>
          </p:cNvSpPr>
          <p:nvPr>
            <p:ph type="body" idx="4294967295"/>
          </p:nvPr>
        </p:nvSpPr>
        <p:spPr>
          <a:xfrm>
            <a:off x="236855" y="1763395"/>
            <a:ext cx="5057140" cy="3192145"/>
          </a:xfrm>
          <a:prstGeom prst="rect">
            <a:avLst/>
          </a:prstGeom>
        </p:spPr>
        <p:txBody>
          <a:bodyPr spcFirstLastPara="1" wrap="square" lIns="91425" tIns="91425" rIns="91425" bIns="91425" anchor="t" anchorCtr="0">
            <a:noAutofit/>
          </a:bodyPr>
          <a:lstStyle/>
          <a:p>
            <a:pPr marL="285750" lvl="0" indent="-285750" algn="l" rtl="0" eaLnBrk="1" fontAlgn="auto" latinLnBrk="0" hangingPunct="1">
              <a:lnSpc>
                <a:spcPct val="110000"/>
              </a:lnSpc>
              <a:spcAft>
                <a:spcPts val="400"/>
              </a:spcAft>
              <a:buSzPct val="70000"/>
              <a:buFont typeface="Google Sans" panose="020B0503030502040204" charset="0"/>
              <a:buChar char="●"/>
            </a:pPr>
            <a:r>
              <a:rPr lang="id-ID" altLang="ar-SA" sz="1700" dirty="0">
                <a:latin typeface="Google Sans" panose="020B0503030502040204" charset="0"/>
                <a:cs typeface="Google Sans" panose="020B0503030502040204" charset="0"/>
              </a:rPr>
              <a:t>Yang dimaksud dengan </a:t>
            </a:r>
            <a:r>
              <a:rPr lang="ar-SA" altLang="en-US" sz="1700" dirty="0">
                <a:latin typeface="Segoe UI" panose="020B0502040204020203" charset="0"/>
                <a:cs typeface="Segoe UI" panose="020B0502040204020203" charset="0"/>
              </a:rPr>
              <a:t>السماوات الغازية</a:t>
            </a:r>
            <a:r>
              <a:rPr lang="id-ID" altLang="ar-SA" sz="1700" dirty="0">
                <a:latin typeface="Segoe UI" panose="020B0502040204020203" charset="0"/>
                <a:cs typeface="Segoe UI" panose="020B0502040204020203" charset="0"/>
              </a:rPr>
              <a:t>   </a:t>
            </a:r>
            <a:r>
              <a:rPr lang="id-ID" altLang="ar-SA" sz="1700" dirty="0">
                <a:latin typeface="Google Sans" panose="020B0503030502040204" charset="0"/>
                <a:cs typeface="Google Sans" panose="020B0503030502040204" charset="0"/>
              </a:rPr>
              <a:t>adala</a:t>
            </a:r>
            <a:r>
              <a:rPr lang="en-US" altLang="id-ID" sz="1700" dirty="0">
                <a:latin typeface="Google Sans" panose="020B0503030502040204" charset="0"/>
                <a:cs typeface="Google Sans" panose="020B0503030502040204" charset="0"/>
              </a:rPr>
              <a:t>h </a:t>
            </a:r>
            <a:r>
              <a:rPr lang="en-US" altLang="id-ID" sz="1700" dirty="0" err="1">
                <a:latin typeface="Google Sans" panose="020B0503030502040204" charset="0"/>
                <a:cs typeface="Google Sans" panose="020B0503030502040204" charset="0"/>
              </a:rPr>
              <a:t>atmosfer</a:t>
            </a:r>
            <a:r>
              <a:rPr lang="en-US" altLang="id-ID" sz="1700" dirty="0">
                <a:latin typeface="Google Sans" panose="020B0503030502040204" charset="0"/>
                <a:cs typeface="Google Sans" panose="020B0503030502040204" charset="0"/>
              </a:rPr>
              <a:t>/ </a:t>
            </a:r>
            <a:r>
              <a:rPr lang="en-US" altLang="id-ID" sz="1700" dirty="0" err="1">
                <a:latin typeface="Google Sans" panose="020B0503030502040204" charset="0"/>
                <a:cs typeface="Google Sans" panose="020B0503030502040204" charset="0"/>
              </a:rPr>
              <a:t>langit</a:t>
            </a:r>
            <a:r>
              <a:rPr lang="en-US" altLang="id-ID" sz="1700" dirty="0">
                <a:latin typeface="Google Sans" panose="020B0503030502040204" charset="0"/>
                <a:cs typeface="Google Sans" panose="020B0503030502040204" charset="0"/>
              </a:rPr>
              <a:t> </a:t>
            </a:r>
            <a:r>
              <a:rPr lang="en-US" altLang="id-ID" sz="1700" dirty="0" err="1">
                <a:latin typeface="Google Sans" panose="020B0503030502040204" charset="0"/>
                <a:cs typeface="Google Sans" panose="020B0503030502040204" charset="0"/>
              </a:rPr>
              <a:t>Bumi</a:t>
            </a:r>
            <a:r>
              <a:rPr lang="en-US" altLang="id-ID" sz="1700" dirty="0">
                <a:latin typeface="Google Sans" panose="020B0503030502040204" charset="0"/>
                <a:cs typeface="Google Sans" panose="020B0503030502040204" charset="0"/>
              </a:rPr>
              <a:t>.</a:t>
            </a:r>
          </a:p>
          <a:p>
            <a:pPr marL="285750" lvl="0" indent="-285750" algn="l" rtl="0" eaLnBrk="1" fontAlgn="auto" latinLnBrk="0" hangingPunct="1">
              <a:lnSpc>
                <a:spcPct val="110000"/>
              </a:lnSpc>
              <a:spcAft>
                <a:spcPts val="400"/>
              </a:spcAft>
              <a:buSzPct val="70000"/>
              <a:buFont typeface="Google Sans" panose="020B0503030502040204" charset="0"/>
              <a:buChar char="●"/>
            </a:pPr>
            <a:r>
              <a:rPr lang="en-US" altLang="id-ID" sz="1700" dirty="0" err="1">
                <a:latin typeface="Google Sans" panose="020B0503030502040204" charset="0"/>
                <a:cs typeface="Google Sans" panose="020B0503030502040204" charset="0"/>
              </a:rPr>
              <a:t>Ciri-cirinya</a:t>
            </a:r>
            <a:r>
              <a:rPr lang="en-US" altLang="id-ID" sz="1700" dirty="0">
                <a:latin typeface="Google Sans" panose="020B0503030502040204" charset="0"/>
                <a:cs typeface="Google Sans" panose="020B0503030502040204" charset="0"/>
              </a:rPr>
              <a:t> </a:t>
            </a:r>
            <a:r>
              <a:rPr lang="en-US" altLang="id-ID" sz="1700" dirty="0" err="1">
                <a:latin typeface="Google Sans" panose="020B0503030502040204" charset="0"/>
                <a:cs typeface="Google Sans" panose="020B0503030502040204" charset="0"/>
              </a:rPr>
              <a:t>adala</a:t>
            </a:r>
            <a:r>
              <a:rPr lang="id-ID" altLang="en-US" sz="1700" dirty="0">
                <a:latin typeface="Google Sans" panose="020B0503030502040204" charset="0"/>
                <a:cs typeface="Google Sans" panose="020B0503030502040204" charset="0"/>
              </a:rPr>
              <a:t>h</a:t>
            </a:r>
            <a:r>
              <a:rPr lang="en-US" altLang="id-ID" sz="1700" dirty="0">
                <a:latin typeface="Google Sans" panose="020B0503030502040204" charset="0"/>
                <a:cs typeface="Google Sans" panose="020B0503030502040204" charset="0"/>
              </a:rPr>
              <a:t> kata </a:t>
            </a:r>
            <a:r>
              <a:rPr lang="ar-SA" altLang="id-ID" sz="1700" dirty="0">
                <a:solidFill>
                  <a:schemeClr val="bg2"/>
                </a:solidFill>
                <a:latin typeface="Segoe UI" panose="020B0502040204020203" charset="0"/>
                <a:cs typeface="Segoe UI" panose="020B0502040204020203" charset="0"/>
              </a:rPr>
              <a:t>السماوات</a:t>
            </a:r>
            <a:r>
              <a:rPr lang="en-US" altLang="id-ID" sz="1700" dirty="0">
                <a:latin typeface="Segoe UI" panose="020B0502040204020203" charset="0"/>
                <a:cs typeface="Segoe UI" panose="020B0502040204020203" charset="0"/>
              </a:rPr>
              <a:t> </a:t>
            </a:r>
            <a:r>
              <a:rPr lang="id-ID" altLang="id-ID" sz="1700" dirty="0">
                <a:latin typeface="Google Sans" panose="020B0503030502040204" charset="0"/>
                <a:cs typeface="Google Sans" panose="020B0503030502040204" charset="0"/>
              </a:rPr>
              <a:t>disebutkan ter</a:t>
            </a:r>
            <a:r>
              <a:rPr lang="id-ID" altLang="ar-SA" sz="1700" dirty="0">
                <a:latin typeface="Google Sans" panose="020B0503030502040204" charset="0"/>
                <a:cs typeface="Google Sans" panose="020B0503030502040204" charset="0"/>
                <a:sym typeface="+mn-ea"/>
              </a:rPr>
              <a:t>lebih dahulu dari kata</a:t>
            </a:r>
            <a:r>
              <a:rPr lang="id-ID" altLang="ar-SA" sz="1700" dirty="0">
                <a:latin typeface="KFGQPC HAFS Uthmanic Script" panose="02000000000000000000" charset="0"/>
                <a:cs typeface="KFGQPC HAFS Uthmanic Script" panose="02000000000000000000" charset="0"/>
                <a:sym typeface="+mn-ea"/>
              </a:rPr>
              <a:t> </a:t>
            </a:r>
            <a:r>
              <a:rPr lang="ar-SA" altLang="ar-SA" sz="1700" dirty="0">
                <a:solidFill>
                  <a:schemeClr val="bg2"/>
                </a:solidFill>
                <a:latin typeface="Segoe UI" panose="020B0502040204020203" charset="0"/>
                <a:cs typeface="Segoe UI" panose="020B0502040204020203" charset="0"/>
                <a:sym typeface="+mn-ea"/>
              </a:rPr>
              <a:t>الأرض</a:t>
            </a:r>
            <a:r>
              <a:rPr lang="id-ID" altLang="ar-SA" sz="1700" dirty="0">
                <a:latin typeface="KFGQPC HAFS Uthmanic Script" panose="02000000000000000000" charset="0"/>
                <a:cs typeface="KFGQPC HAFS Uthmanic Script" panose="02000000000000000000" charset="0"/>
                <a:sym typeface="+mn-ea"/>
              </a:rPr>
              <a:t>, </a:t>
            </a:r>
            <a:r>
              <a:rPr lang="id-ID" altLang="ar-SA" sz="1700" dirty="0">
                <a:latin typeface="Google Sans" panose="020B0503030502040204" charset="0"/>
                <a:cs typeface="Google Sans" panose="020B0503030502040204" charset="0"/>
                <a:sym typeface="+mn-ea"/>
              </a:rPr>
              <a:t>tapi tidak terhubung langsung kar</a:t>
            </a:r>
            <a:r>
              <a:rPr lang="en-US" altLang="id-ID" sz="1700" dirty="0">
                <a:latin typeface="Google Sans" panose="020B0503030502040204" charset="0"/>
                <a:cs typeface="Google Sans" panose="020B0503030502040204" charset="0"/>
                <a:sym typeface="+mn-ea"/>
              </a:rPr>
              <a:t>e</a:t>
            </a:r>
            <a:r>
              <a:rPr lang="id-ID" altLang="ar-SA" sz="1700" dirty="0">
                <a:latin typeface="Google Sans" panose="020B0503030502040204" charset="0"/>
                <a:cs typeface="Google Sans" panose="020B0503030502040204" charset="0"/>
                <a:sym typeface="+mn-ea"/>
              </a:rPr>
              <a:t>na dipisah dengan</a:t>
            </a:r>
            <a:r>
              <a:rPr lang="en-US" altLang="id-ID" sz="1700" dirty="0">
                <a:latin typeface="Google Sans" panose="020B0503030502040204" charset="0"/>
                <a:cs typeface="Google Sans" panose="020B0503030502040204" charset="0"/>
                <a:sym typeface="+mn-ea"/>
              </a:rPr>
              <a:t> waw ‘</a:t>
            </a:r>
            <a:r>
              <a:rPr lang="en-US" altLang="id-ID" sz="1700" dirty="0" err="1">
                <a:latin typeface="Google Sans" panose="020B0503030502040204" charset="0"/>
                <a:cs typeface="Google Sans" panose="020B0503030502040204" charset="0"/>
                <a:sym typeface="+mn-ea"/>
              </a:rPr>
              <a:t>athaf</a:t>
            </a:r>
            <a:r>
              <a:rPr lang="en-US" altLang="id-ID" sz="1700" dirty="0">
                <a:latin typeface="Google Sans" panose="020B0503030502040204" charset="0"/>
                <a:cs typeface="Google Sans" panose="020B0503030502040204" charset="0"/>
                <a:sym typeface="+mn-ea"/>
              </a:rPr>
              <a:t> dan kata </a:t>
            </a:r>
            <a:r>
              <a:rPr lang="en-US" altLang="id-ID" sz="1700" dirty="0" err="1">
                <a:latin typeface="Google Sans" panose="020B0503030502040204" charset="0"/>
                <a:cs typeface="Google Sans" panose="020B0503030502040204" charset="0"/>
                <a:sym typeface="+mn-ea"/>
              </a:rPr>
              <a:t>lainnya</a:t>
            </a:r>
            <a:r>
              <a:rPr lang="en-US" altLang="id-ID" sz="1700" dirty="0">
                <a:latin typeface="Google Sans" panose="020B0503030502040204" charset="0"/>
                <a:cs typeface="Google Sans" panose="020B0503030502040204" charset="0"/>
                <a:sym typeface="+mn-ea"/>
              </a:rPr>
              <a:t>.</a:t>
            </a:r>
          </a:p>
          <a:p>
            <a:pPr marL="285750" lvl="0" indent="-285750" algn="l" rtl="0">
              <a:lnSpc>
                <a:spcPct val="110000"/>
              </a:lnSpc>
              <a:buSzPct val="70000"/>
              <a:buFont typeface="Google Sans" panose="020B0503030502040204" charset="0"/>
              <a:buChar char="●"/>
            </a:pPr>
            <a:r>
              <a:rPr lang="id-ID" altLang="id-ID" sz="1700" dirty="0">
                <a:latin typeface="Google Sans" panose="020B0503030502040204" charset="0"/>
                <a:cs typeface="Google Sans" panose="020B0503030502040204" charset="0"/>
              </a:rPr>
              <a:t>Jika yang disebutkan adalah kata </a:t>
            </a:r>
            <a:r>
              <a:rPr lang="ar-SA" altLang="id-ID" sz="1700" dirty="0">
                <a:solidFill>
                  <a:schemeClr val="bg2"/>
                </a:solidFill>
                <a:latin typeface="Segoe UI" panose="020B0502040204020203" charset="0"/>
                <a:cs typeface="Segoe UI" panose="020B0502040204020203" charset="0"/>
              </a:rPr>
              <a:t>السماء</a:t>
            </a:r>
            <a:r>
              <a:rPr lang="id-ID" altLang="id-ID" sz="1700" dirty="0">
                <a:latin typeface="Segoe UI" panose="020B0502040204020203" charset="0"/>
                <a:cs typeface="Segoe UI" panose="020B0502040204020203" charset="0"/>
              </a:rPr>
              <a:t> </a:t>
            </a:r>
            <a:r>
              <a:rPr lang="id-ID" altLang="id-ID" sz="1700" dirty="0">
                <a:latin typeface="Google Sans" panose="020B0503030502040204" charset="0"/>
                <a:cs typeface="Google Sans" panose="020B0503030502040204" charset="0"/>
              </a:rPr>
              <a:t>(Bentuk tunggal dari </a:t>
            </a:r>
            <a:r>
              <a:rPr lang="ar-SA" altLang="id-ID" sz="1700" dirty="0">
                <a:solidFill>
                  <a:schemeClr val="bg2"/>
                </a:solidFill>
                <a:latin typeface="Segoe UI" panose="020B0502040204020203" charset="0"/>
                <a:cs typeface="Segoe UI" panose="020B0502040204020203" charset="0"/>
                <a:sym typeface="+mn-ea"/>
              </a:rPr>
              <a:t>السماوات</a:t>
            </a:r>
            <a:r>
              <a:rPr lang="id-ID" altLang="en-US" sz="1700" dirty="0">
                <a:latin typeface="Google Sans" panose="020B0503030502040204" charset="0"/>
                <a:cs typeface="Google Sans" panose="020B0503030502040204" charset="0"/>
                <a:sym typeface="+mn-ea"/>
              </a:rPr>
              <a:t>), maka langit yang dimaksudkan adalah tingkatan-tingkatan atmosfir (</a:t>
            </a:r>
            <a:r>
              <a:rPr lang="ar-SA" altLang="en-US" sz="1700" dirty="0">
                <a:latin typeface="Segoe UI" panose="020B0502040204020203" charset="0"/>
                <a:cs typeface="Segoe UI" panose="020B0502040204020203" charset="0"/>
                <a:sym typeface="+mn-ea"/>
              </a:rPr>
              <a:t>طبقت الغازية</a:t>
            </a:r>
            <a:r>
              <a:rPr lang="id-ID" altLang="ar-SA" sz="1700" dirty="0">
                <a:latin typeface="Google Sans" panose="020B0503030502040204" charset="0"/>
                <a:cs typeface="Google Sans" panose="020B0503030502040204" charset="0"/>
                <a:sym typeface="+mn-ea"/>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a:latin typeface="KFGQPC HAFS Uthmanic Script" panose="02000000000000000000" charset="0"/>
                <a:cs typeface="KFGQPC HAFS Uthmanic Script" panose="02000000000000000000" charset="0"/>
              </a:rPr>
              <a:t>       اَوْ كَصَيِّبٍ مِّنَ </a:t>
            </a:r>
            <a:r>
              <a:rPr lang="ar-SA" altLang="ar-SA" sz="2600">
                <a:solidFill>
                  <a:schemeClr val="bg2"/>
                </a:solidFill>
                <a:latin typeface="KFGQPC HAFS Uthmanic Script" panose="02000000000000000000" charset="0"/>
                <a:cs typeface="KFGQPC HAFS Uthmanic Script" panose="02000000000000000000" charset="0"/>
              </a:rPr>
              <a:t>السَّمَاءِ </a:t>
            </a:r>
            <a:r>
              <a:rPr lang="ar-SA" altLang="ar-SA" sz="260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210820" y="952818"/>
            <a:ext cx="4234180" cy="3237865"/>
            <a:chOff x="106" y="1256"/>
            <a:chExt cx="6668" cy="5099"/>
          </a:xfrm>
        </p:grpSpPr>
        <p:sp>
          <p:nvSpPr>
            <p:cNvPr id="4" name="Text Box 3"/>
            <p:cNvSpPr txBox="1"/>
            <p:nvPr/>
          </p:nvSpPr>
          <p:spPr>
            <a:xfrm>
              <a:off x="106" y="1256"/>
              <a:ext cx="6668" cy="2409"/>
            </a:xfrm>
            <a:prstGeom prst="rect">
              <a:avLst/>
            </a:prstGeom>
            <a:noFill/>
          </p:spPr>
          <p:txBody>
            <a:bodyPr wrap="square" rtlCol="0" anchor="t">
              <a:spAutoFit/>
            </a:bodyPr>
            <a:lstStyle/>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 (البقرة :144)</a:t>
              </a:r>
              <a:endParaRPr lang="ar-SA" altLang="id-ID" sz="2600">
                <a:solidFill>
                  <a:schemeClr val="tx1"/>
                </a:solidFill>
                <a:latin typeface="KFGQPC HAFS Uthmanic Script" panose="02000000000000000000" charset="0"/>
                <a:ea typeface="Work Sans"/>
                <a:cs typeface="KFGQPC HAFS Uthmanic Script" panose="02000000000000000000" charset="0"/>
                <a:sym typeface="Work Sans"/>
              </a:endParaRPr>
            </a:p>
          </p:txBody>
        </p:sp>
        <p:sp>
          <p:nvSpPr>
            <p:cNvPr id="3" name="Text Box 2"/>
            <p:cNvSpPr txBox="1"/>
            <p:nvPr/>
          </p:nvSpPr>
          <p:spPr>
            <a:xfrm>
              <a:off x="339" y="3946"/>
              <a:ext cx="6435" cy="2409"/>
            </a:xfrm>
            <a:prstGeom prst="rect">
              <a:avLst/>
            </a:prstGeom>
            <a:noFill/>
          </p:spPr>
          <p:txBody>
            <a:bodyPr wrap="square" rtlCol="0" anchor="t">
              <a:spAutoFit/>
            </a:bodyPr>
            <a:lstStyle/>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ۗ(البقرة :164) </a:t>
              </a:r>
            </a:p>
          </p:txBody>
        </p:sp>
      </p:grpSp>
      <p:grpSp>
        <p:nvGrpSpPr>
          <p:cNvPr id="5" name="!!tbq"/>
          <p:cNvGrpSpPr/>
          <p:nvPr/>
        </p:nvGrpSpPr>
        <p:grpSpPr>
          <a:xfrm>
            <a:off x="5521960" y="1934845"/>
            <a:ext cx="3412490" cy="1273810"/>
            <a:chOff x="8696" y="3047"/>
            <a:chExt cx="5374" cy="2006"/>
          </a:xfrm>
        </p:grpSpPr>
        <p:sp>
          <p:nvSpPr>
            <p:cNvPr id="15" name="Title 1"/>
            <p:cNvSpPr/>
            <p:nvPr/>
          </p:nvSpPr>
          <p:spPr>
            <a:xfrm>
              <a:off x="8696" y="3047"/>
              <a:ext cx="5375" cy="200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latin typeface="Segoe UI Semibold" panose="020B0702040204020203" charset="0"/>
                  <a:cs typeface="Segoe UI Semibold" panose="020B0702040204020203" charset="0"/>
                </a:rPr>
                <a:t>طبقات الغازية</a:t>
              </a:r>
            </a:p>
          </p:txBody>
        </p:sp>
        <p:sp>
          <p:nvSpPr>
            <p:cNvPr id="16" name="!!line"/>
            <p:cNvSpPr/>
            <p:nvPr/>
          </p:nvSpPr>
          <p:spPr>
            <a:xfrm>
              <a:off x="9080" y="4523"/>
              <a:ext cx="4608" cy="115"/>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up 0"/>
          <p:cNvGrpSpPr/>
          <p:nvPr/>
        </p:nvGrpSpPr>
        <p:grpSpPr>
          <a:xfrm>
            <a:off x="-3018155" y="1726565"/>
            <a:ext cx="2164080" cy="1690370"/>
            <a:chOff x="-4753" y="2719"/>
            <a:chExt cx="3408" cy="2662"/>
          </a:xfrm>
        </p:grpSpPr>
        <p:sp>
          <p:nvSpPr>
            <p:cNvPr id="9" name="Text Box 8"/>
            <p:cNvSpPr txBox="1"/>
            <p:nvPr/>
          </p:nvSpPr>
          <p:spPr>
            <a:xfrm>
              <a:off x="-4709" y="2719"/>
              <a:ext cx="3365" cy="2663"/>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p>
          </p:txBody>
        </p:sp>
        <p:sp>
          <p:nvSpPr>
            <p:cNvPr id="10" name="Google Shape;348;p35"/>
            <p:cNvSpPr/>
            <p:nvPr/>
          </p:nvSpPr>
          <p:spPr>
            <a:xfrm rot="16200000">
              <a:off x="-5960" y="4079"/>
              <a:ext cx="2473" cy="59"/>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rot="16500000">
            <a:off x="-6396355" y="5102225"/>
            <a:ext cx="8430260" cy="8934450"/>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356;p35"/>
          <p:cNvSpPr/>
          <p:nvPr/>
        </p:nvSpPr>
        <p:spPr>
          <a:xfrm rot="10037633">
            <a:off x="6418580" y="-7505700"/>
            <a:ext cx="481330" cy="681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p17">
            <a:extLst>
              <a:ext uri="{FF2B5EF4-FFF2-40B4-BE49-F238E27FC236}">
                <a16:creationId xmlns:a16="http://schemas.microsoft.com/office/drawing/2014/main" id="{E5F2B9DB-B031-53C4-99A3-9677439E6CAC}"/>
              </a:ext>
            </a:extLst>
          </p:cNvPr>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3;p17">
            <a:extLst>
              <a:ext uri="{FF2B5EF4-FFF2-40B4-BE49-F238E27FC236}">
                <a16:creationId xmlns:a16="http://schemas.microsoft.com/office/drawing/2014/main" id="{0054E7AF-D00A-27B7-C3EC-9815FD5E180D}"/>
              </a:ext>
            </a:extLst>
          </p:cNvPr>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4;p17">
            <a:extLst>
              <a:ext uri="{FF2B5EF4-FFF2-40B4-BE49-F238E27FC236}">
                <a16:creationId xmlns:a16="http://schemas.microsoft.com/office/drawing/2014/main" id="{34A3512F-FF1B-4990-B22D-2C5928B54BAB}"/>
              </a:ext>
            </a:extLst>
          </p:cNvPr>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5;p17">
            <a:extLst>
              <a:ext uri="{FF2B5EF4-FFF2-40B4-BE49-F238E27FC236}">
                <a16:creationId xmlns:a16="http://schemas.microsoft.com/office/drawing/2014/main" id="{0198FB2B-D81F-C8DD-F9EC-7C5A066A106B}"/>
              </a:ext>
            </a:extLst>
          </p:cNvPr>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6;p17">
            <a:extLst>
              <a:ext uri="{FF2B5EF4-FFF2-40B4-BE49-F238E27FC236}">
                <a16:creationId xmlns:a16="http://schemas.microsoft.com/office/drawing/2014/main" id="{3D158860-461C-4D6B-440D-E608E2DC6672}"/>
              </a:ext>
            </a:extLst>
          </p:cNvPr>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p17">
            <a:extLst>
              <a:ext uri="{FF2B5EF4-FFF2-40B4-BE49-F238E27FC236}">
                <a16:creationId xmlns:a16="http://schemas.microsoft.com/office/drawing/2014/main" id="{10837805-1441-83F4-5A85-776C3B8B2E77}"/>
              </a:ext>
            </a:extLst>
          </p:cNvPr>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94" name="Google Shape;394;p37"/>
          <p:cNvSpPr/>
          <p:nvPr/>
        </p:nvSpPr>
        <p:spPr>
          <a:xfrm rot="7095102" flipH="1">
            <a:off x="-324521" y="-2522159"/>
            <a:ext cx="4163833" cy="4163833"/>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6588125" y="4300220"/>
            <a:ext cx="546100" cy="546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3496945" y="1072198"/>
            <a:ext cx="5293360" cy="2999105"/>
          </a:xfrm>
          <a:prstGeom prst="rect">
            <a:avLst/>
          </a:prstGeom>
          <a:noFill/>
          <a:effectLst>
            <a:softEdge rad="190500"/>
          </a:effectLst>
        </p:spPr>
        <p:txBody>
          <a:bodyPr wrap="square" rtlCol="0" anchor="t">
            <a:spAutoFit/>
          </a:bodyPr>
          <a:lstStyle/>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وَمَآ اَنْزَلَ اللّٰهُ مِنَ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مِنْ مَّاءٍ فَاَحْيَا بِهِ</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الْاَرْضَ بَعْدَ مَوْتِهَا وَبَثَّ فِيْهَا مِنْ كُلِّ دَابَّةٍ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وَّتَصْرِيْفِ الرِّيٰحِ وَالسَّحَابِ الْمُسَخَّرِ بَيْنَ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وَالْاَرْضِ لَاٰيٰتٍ لِّقَوْمٍ يَّعْقِلُوْنَ</a:t>
            </a:r>
          </a:p>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(البقرة :164)</a:t>
            </a:r>
          </a:p>
        </p:txBody>
      </p:sp>
      <p:grpSp>
        <p:nvGrpSpPr>
          <p:cNvPr id="2" name="!!tbq"/>
          <p:cNvGrpSpPr/>
          <p:nvPr/>
        </p:nvGrpSpPr>
        <p:grpSpPr>
          <a:xfrm>
            <a:off x="-6985" y="1975168"/>
            <a:ext cx="3672205" cy="1193165"/>
            <a:chOff x="-124" y="3111"/>
            <a:chExt cx="5783" cy="1879"/>
          </a:xfrm>
        </p:grpSpPr>
        <p:sp>
          <p:nvSpPr>
            <p:cNvPr id="15" name="Title 1"/>
            <p:cNvSpPr/>
            <p:nvPr/>
          </p:nvSpPr>
          <p:spPr>
            <a:xfrm>
              <a:off x="-12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sp>
          <p:nvSpPr>
            <p:cNvPr id="16" name="!!line"/>
            <p:cNvSpPr/>
            <p:nvPr/>
          </p:nvSpPr>
          <p:spPr>
            <a:xfrm>
              <a:off x="568" y="4598"/>
              <a:ext cx="4396"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a:off x="-2277820" y="2781362"/>
            <a:ext cx="4930800" cy="5225146"/>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oup 0"/>
          <p:cNvGrpSpPr/>
          <p:nvPr/>
        </p:nvGrpSpPr>
        <p:grpSpPr>
          <a:xfrm rot="5400000">
            <a:off x="3084195" y="4880610"/>
            <a:ext cx="3519170" cy="1808480"/>
            <a:chOff x="6220" y="5499"/>
            <a:chExt cx="5542" cy="2848"/>
          </a:xfrm>
          <a:solidFill>
            <a:schemeClr val="bg2"/>
          </a:solidFill>
        </p:grpSpPr>
        <p:sp>
          <p:nvSpPr>
            <p:cNvPr id="14"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4597635">
            <a:off x="2743835" y="3829050"/>
            <a:ext cx="506730" cy="52959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6;p35"/>
          <p:cNvSpPr/>
          <p:nvPr/>
        </p:nvSpPr>
        <p:spPr>
          <a:xfrm rot="4397635">
            <a:off x="5963920" y="-1164590"/>
            <a:ext cx="394970" cy="266636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17220000" flipH="1">
            <a:off x="10686415" y="-2834005"/>
            <a:ext cx="2850515" cy="285051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20940000" flipH="1">
            <a:off x="-396875" y="6819265"/>
            <a:ext cx="2495550" cy="249555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66;p18">
            <a:extLst>
              <a:ext uri="{FF2B5EF4-FFF2-40B4-BE49-F238E27FC236}">
                <a16:creationId xmlns:a16="http://schemas.microsoft.com/office/drawing/2014/main" id="{AB4159E5-0D55-81BE-BCFD-33CC510EC2E6}"/>
              </a:ext>
            </a:extLst>
          </p:cNvPr>
          <p:cNvSpPr/>
          <p:nvPr/>
        </p:nvSpPr>
        <p:spPr>
          <a:xfrm flipH="1">
            <a:off x="8355619" y="836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7;p18">
            <a:extLst>
              <a:ext uri="{FF2B5EF4-FFF2-40B4-BE49-F238E27FC236}">
                <a16:creationId xmlns:a16="http://schemas.microsoft.com/office/drawing/2014/main" id="{945123B7-ACCF-1270-89D7-17C904A32CBB}"/>
              </a:ext>
            </a:extLst>
          </p:cNvPr>
          <p:cNvSpPr/>
          <p:nvPr/>
        </p:nvSpPr>
        <p:spPr>
          <a:xfrm rot="2698376">
            <a:off x="167984" y="-8314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8;p18">
            <a:extLst>
              <a:ext uri="{FF2B5EF4-FFF2-40B4-BE49-F238E27FC236}">
                <a16:creationId xmlns:a16="http://schemas.microsoft.com/office/drawing/2014/main" id="{1AD05264-A282-1A3A-1DC4-89F16EB7680F}"/>
              </a:ext>
            </a:extLst>
          </p:cNvPr>
          <p:cNvSpPr/>
          <p:nvPr/>
        </p:nvSpPr>
        <p:spPr>
          <a:xfrm rot="6298992">
            <a:off x="8510820" y="4474443"/>
            <a:ext cx="449068" cy="12128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Jenis Kata السماوات Dalam Al-Quran">
  <a:themeElements>
    <a:clrScheme name="Material Design">
      <a:dk1>
        <a:srgbClr val="000000"/>
      </a:dk1>
      <a:lt1>
        <a:srgbClr val="F8F8F8"/>
      </a:lt1>
      <a:dk2>
        <a:srgbClr val="4285F4"/>
      </a:dk2>
      <a:lt2>
        <a:srgbClr val="F4B400"/>
      </a:lt2>
      <a:accent1>
        <a:srgbClr val="DB4437"/>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TotalTime>
  <Words>2277</Words>
  <Application>Microsoft Office PowerPoint</Application>
  <PresentationFormat>On-screen Show (16:9)</PresentationFormat>
  <Paragraphs>348</Paragraphs>
  <Slides>49</Slides>
  <Notes>47</Notes>
  <HiddenSlides>1</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49</vt:i4>
      </vt:variant>
    </vt:vector>
  </HeadingPairs>
  <TitlesOfParts>
    <vt:vector size="67" baseType="lpstr">
      <vt:lpstr>Segoe UI Semibold</vt:lpstr>
      <vt:lpstr>Arial</vt:lpstr>
      <vt:lpstr>Proxima Nova Semibold</vt:lpstr>
      <vt:lpstr>Proxima Nova</vt:lpstr>
      <vt:lpstr>Alata</vt:lpstr>
      <vt:lpstr>Roboto Medium</vt:lpstr>
      <vt:lpstr>Calibri</vt:lpstr>
      <vt:lpstr>Segoe UI</vt:lpstr>
      <vt:lpstr>Google Sans Medium</vt:lpstr>
      <vt:lpstr>Sarabun</vt:lpstr>
      <vt:lpstr>Montserrat</vt:lpstr>
      <vt:lpstr>PT Sans</vt:lpstr>
      <vt:lpstr>Lexend Deca Black</vt:lpstr>
      <vt:lpstr>KFGQPC HAFS Uthmanic Script</vt:lpstr>
      <vt:lpstr>Google Sans</vt:lpstr>
      <vt:lpstr>Amatic SC</vt:lpstr>
      <vt:lpstr>Jenis Kata السماوات Dalam Al-Quran</vt:lpstr>
      <vt:lpstr>Slidesgo Final Pages</vt:lpstr>
      <vt:lpstr>Jenis Kata السماوات Dalam Al-Quran</vt:lpstr>
      <vt:lpstr>PowerPoint Presentation</vt:lpstr>
      <vt:lpstr>PowerPoint Presentation</vt:lpstr>
      <vt:lpstr>PowerPoint Presentation</vt:lpstr>
      <vt:lpstr>PowerPoint Presentation</vt:lpstr>
      <vt:lpstr>Penjelasan &amp; Ciri-Ciri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Divide the contents</vt:lpstr>
      <vt:lpstr>Represent three ideas</vt:lpstr>
      <vt:lpstr>Four new ideas</vt:lpstr>
      <vt:lpstr>Sometimes, reviewing concepts is a good idea</vt:lpstr>
      <vt:lpstr>—Someone Famous</vt:lpstr>
      <vt:lpstr>15,000</vt:lpstr>
      <vt:lpstr>9h 55m 23s</vt:lpstr>
      <vt:lpstr>This is a graph</vt:lpstr>
      <vt:lpstr>Map</vt:lpstr>
      <vt:lpstr>Table</vt:lpstr>
      <vt:lpstr>Timeline</vt:lpstr>
      <vt:lpstr>Organizational chart</vt:lpstr>
      <vt:lpstr>Roadmap infographic</vt:lpstr>
      <vt:lpstr>Photo showcase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lpstr>Contents of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Kelompok 1</dc:creator>
  <cp:lastModifiedBy>Alfatih</cp:lastModifiedBy>
  <cp:revision>51</cp:revision>
  <dcterms:created xsi:type="dcterms:W3CDTF">2023-02-11T03:32:00Z</dcterms:created>
  <dcterms:modified xsi:type="dcterms:W3CDTF">2023-02-14T15:48:11Z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1057-11.2.0.11440</vt:lpwstr>
  </property>
</Properties>
</file>